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4" r:id="rId4"/>
    <p:sldMasterId id="2147483684" r:id="rId5"/>
    <p:sldMasterId id="2147483693" r:id="rId6"/>
  </p:sldMasterIdLst>
  <p:notesMasterIdLst>
    <p:notesMasterId r:id="rId42"/>
  </p:notesMasterIdLst>
  <p:handoutMasterIdLst>
    <p:handoutMasterId r:id="rId43"/>
  </p:handoutMasterIdLst>
  <p:sldIdLst>
    <p:sldId id="256" r:id="rId7"/>
    <p:sldId id="1005" r:id="rId8"/>
    <p:sldId id="1016" r:id="rId9"/>
    <p:sldId id="912" r:id="rId10"/>
    <p:sldId id="283" r:id="rId11"/>
    <p:sldId id="1010" r:id="rId12"/>
    <p:sldId id="384" r:id="rId13"/>
    <p:sldId id="385" r:id="rId14"/>
    <p:sldId id="1015" r:id="rId15"/>
    <p:sldId id="1011" r:id="rId16"/>
    <p:sldId id="965" r:id="rId17"/>
    <p:sldId id="966" r:id="rId18"/>
    <p:sldId id="1023" r:id="rId19"/>
    <p:sldId id="1009" r:id="rId20"/>
    <p:sldId id="350" r:id="rId21"/>
    <p:sldId id="352" r:id="rId22"/>
    <p:sldId id="361" r:id="rId23"/>
    <p:sldId id="362" r:id="rId24"/>
    <p:sldId id="363" r:id="rId25"/>
    <p:sldId id="365" r:id="rId26"/>
    <p:sldId id="366" r:id="rId27"/>
    <p:sldId id="368" r:id="rId28"/>
    <p:sldId id="367" r:id="rId29"/>
    <p:sldId id="364" r:id="rId30"/>
    <p:sldId id="369" r:id="rId31"/>
    <p:sldId id="343" r:id="rId32"/>
    <p:sldId id="1012" r:id="rId33"/>
    <p:sldId id="1018" r:id="rId34"/>
    <p:sldId id="1019" r:id="rId35"/>
    <p:sldId id="1017" r:id="rId36"/>
    <p:sldId id="1020" r:id="rId37"/>
    <p:sldId id="1022" r:id="rId38"/>
    <p:sldId id="386" r:id="rId39"/>
    <p:sldId id="1021" r:id="rId40"/>
    <p:sldId id="1013" r:id="rId41"/>
  </p:sldIdLst>
  <p:sldSz cx="9144000" cy="6858000" type="screen4x3"/>
  <p:notesSz cx="7010400" cy="9296400"/>
  <p:embeddedFontLst>
    <p:embeddedFont>
      <p:font typeface="Calibri" panose="020F0502020204030204" pitchFamily="34" charset="0"/>
      <p:regular r:id="rId44"/>
      <p:bold r:id="rId45"/>
      <p:italic r:id="rId46"/>
      <p:boldItalic r:id="rId47"/>
    </p:embeddedFont>
    <p:embeddedFont>
      <p:font typeface="Franklin Gothic Book" panose="020B0503020102020204" pitchFamily="34" charset="0"/>
      <p:regular r:id="rId48"/>
      <p:italic r:id="rId49"/>
    </p:embeddedFont>
    <p:embeddedFont>
      <p:font typeface="Franklin Gothic Demi" panose="020B0703020102020204" pitchFamily="34" charset="0"/>
      <p:regular r:id="rId50"/>
      <p:italic r:id="rId51"/>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3"/>
    <a:srgbClr val="AC162C"/>
    <a:srgbClr val="000000"/>
    <a:srgbClr val="212637"/>
    <a:srgbClr val="AC162D"/>
    <a:srgbClr val="AC2D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94714"/>
  </p:normalViewPr>
  <p:slideViewPr>
    <p:cSldViewPr snapToObjects="1">
      <p:cViewPr varScale="1">
        <p:scale>
          <a:sx n="104" d="100"/>
          <a:sy n="104" d="100"/>
        </p:scale>
        <p:origin x="1644" y="108"/>
      </p:cViewPr>
      <p:guideLst>
        <p:guide orient="horz" pos="2160"/>
        <p:guide pos="2880"/>
      </p:guideLst>
    </p:cSldViewPr>
  </p:slideViewPr>
  <p:notesTextViewPr>
    <p:cViewPr>
      <p:scale>
        <a:sx n="1" d="1"/>
        <a:sy n="1" d="1"/>
      </p:scale>
      <p:origin x="0" y="0"/>
    </p:cViewPr>
  </p:notesTextViewPr>
  <p:notesViewPr>
    <p:cSldViewPr snapToObjects="1">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font" Target="fonts/font5.fntdata"/><Relationship Id="rId8" Type="http://schemas.openxmlformats.org/officeDocument/2006/relationships/slide" Target="slides/slide2.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6C1F80-D38B-F4A1-1D15-FFBD5AE1CD4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C2107E4-BE21-29D1-3392-FCC1571B582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E20D36F-4F57-4A58-9D6E-044065F076A9}" type="datetimeFigureOut">
              <a:rPr lang="en-US" smtClean="0"/>
              <a:t>10/24/2023</a:t>
            </a:fld>
            <a:endParaRPr lang="en-US" dirty="0"/>
          </a:p>
        </p:txBody>
      </p:sp>
      <p:sp>
        <p:nvSpPr>
          <p:cNvPr id="4" name="Footer Placeholder 3">
            <a:extLst>
              <a:ext uri="{FF2B5EF4-FFF2-40B4-BE49-F238E27FC236}">
                <a16:creationId xmlns:a16="http://schemas.microsoft.com/office/drawing/2014/main" id="{B59E65C2-C509-C5A8-6D90-04D7C333EAD4}"/>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9A176DE-4E43-6903-1C5A-4F5DB53B6D3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302008D-82B3-42B1-AD3F-4AD008ADB730}" type="slidenum">
              <a:rPr lang="en-US" smtClean="0"/>
              <a:t>‹#›</a:t>
            </a:fld>
            <a:endParaRPr lang="en-US" dirty="0"/>
          </a:p>
        </p:txBody>
      </p:sp>
    </p:spTree>
    <p:extLst>
      <p:ext uri="{BB962C8B-B14F-4D97-AF65-F5344CB8AC3E}">
        <p14:creationId xmlns:p14="http://schemas.microsoft.com/office/powerpoint/2010/main" val="1961009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34" tIns="46567" rIns="93134" bIns="46567" rtlCol="0"/>
          <a:lstStyle>
            <a:lvl1pPr algn="l">
              <a:defRPr sz="1200"/>
            </a:lvl1pPr>
          </a:lstStyle>
          <a:p>
            <a:endParaRPr lang="en-US" dirty="0"/>
          </a:p>
        </p:txBody>
      </p:sp>
      <p:sp>
        <p:nvSpPr>
          <p:cNvPr id="3" name="Date Placeholder 2"/>
          <p:cNvSpPr>
            <a:spLocks noGrp="1"/>
          </p:cNvSpPr>
          <p:nvPr>
            <p:ph type="dt" idx="1"/>
          </p:nvPr>
        </p:nvSpPr>
        <p:spPr>
          <a:xfrm>
            <a:off x="3970938" y="2"/>
            <a:ext cx="3037840" cy="466434"/>
          </a:xfrm>
          <a:prstGeom prst="rect">
            <a:avLst/>
          </a:prstGeom>
        </p:spPr>
        <p:txBody>
          <a:bodyPr vert="horz" lIns="93134" tIns="46567" rIns="93134" bIns="46567" rtlCol="0"/>
          <a:lstStyle>
            <a:lvl1pPr algn="r">
              <a:defRPr sz="1200"/>
            </a:lvl1pPr>
          </a:lstStyle>
          <a:p>
            <a:fld id="{088D3441-DA05-44A0-8A37-6E42E7EC1A88}" type="datetimeFigureOut">
              <a:rPr lang="en-US" smtClean="0"/>
              <a:t>10/24/2023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34" tIns="46567" rIns="93134" bIns="46567"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34" tIns="46567" rIns="93134" bIns="4656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1"/>
            <a:ext cx="3037840" cy="466433"/>
          </a:xfrm>
          <a:prstGeom prst="rect">
            <a:avLst/>
          </a:prstGeom>
        </p:spPr>
        <p:txBody>
          <a:bodyPr vert="horz" lIns="93134" tIns="46567" rIns="93134" bIns="465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71"/>
            <a:ext cx="3037840" cy="466433"/>
          </a:xfrm>
          <a:prstGeom prst="rect">
            <a:avLst/>
          </a:prstGeom>
        </p:spPr>
        <p:txBody>
          <a:bodyPr vert="horz" lIns="93134" tIns="46567" rIns="93134" bIns="46567" rtlCol="0" anchor="b"/>
          <a:lstStyle>
            <a:lvl1pPr algn="r">
              <a:defRPr sz="1200"/>
            </a:lvl1pPr>
          </a:lstStyle>
          <a:p>
            <a:fld id="{CA34EDB6-E26E-4A73-98A3-887B30DC9FAF}" type="slidenum">
              <a:rPr lang="en-US" smtClean="0"/>
              <a:t>‹#›</a:t>
            </a:fld>
            <a:endParaRPr lang="en-US" dirty="0"/>
          </a:p>
        </p:txBody>
      </p:sp>
    </p:spTree>
    <p:extLst>
      <p:ext uri="{BB962C8B-B14F-4D97-AF65-F5344CB8AC3E}">
        <p14:creationId xmlns:p14="http://schemas.microsoft.com/office/powerpoint/2010/main" val="2474366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10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230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632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hape 75">
            <a:extLst>
              <a:ext uri="{FF2B5EF4-FFF2-40B4-BE49-F238E27FC236}">
                <a16:creationId xmlns:a16="http://schemas.microsoft.com/office/drawing/2014/main" id="{4EC06F66-CE8C-40D8-95DA-25EC3615EB9D}"/>
              </a:ext>
            </a:extLst>
          </p:cNvPr>
          <p:cNvSpPr>
            <a:spLocks noGrp="1"/>
          </p:cNvSpPr>
          <p:nvPr>
            <p:ph type="body" idx="1"/>
          </p:nvPr>
        </p:nvSpPr>
        <p:spPr>
          <a:xfrm>
            <a:off x="411480" y="1393031"/>
            <a:ext cx="8358188" cy="4393406"/>
          </a:xfrm>
          <a:prstGeom prst="rect">
            <a:avLst/>
          </a:prstGeom>
        </p:spPr>
        <p:txBody>
          <a:bodyPr/>
          <a:lstStyle>
            <a:lvl1pPr>
              <a:defRPr sz="2500">
                <a:solidFill>
                  <a:srgbClr val="002D73"/>
                </a:solidFill>
                <a:latin typeface="+mn-lt"/>
              </a:defRPr>
            </a:lvl1pPr>
            <a:lvl2pPr>
              <a:defRPr sz="2500">
                <a:solidFill>
                  <a:srgbClr val="002D73"/>
                </a:solidFill>
                <a:latin typeface="+mn-lt"/>
              </a:defRPr>
            </a:lvl2pPr>
            <a:lvl3pPr>
              <a:defRPr sz="2500">
                <a:solidFill>
                  <a:srgbClr val="002D73"/>
                </a:solidFill>
                <a:latin typeface="+mn-lt"/>
              </a:defRPr>
            </a:lvl3pPr>
            <a:lvl4pPr>
              <a:defRPr sz="2500">
                <a:solidFill>
                  <a:srgbClr val="002D73"/>
                </a:solidFill>
                <a:latin typeface="+mn-lt"/>
              </a:defRPr>
            </a:lvl4pPr>
            <a:lvl5pPr>
              <a:defRPr sz="2500">
                <a:solidFill>
                  <a:srgbClr val="002D73"/>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itle 1">
            <a:extLst>
              <a:ext uri="{FF2B5EF4-FFF2-40B4-BE49-F238E27FC236}">
                <a16:creationId xmlns:a16="http://schemas.microsoft.com/office/drawing/2014/main" id="{C5D927C1-B032-4CE5-AC58-E9DFBD3576A3}"/>
              </a:ext>
            </a:extLst>
          </p:cNvPr>
          <p:cNvSpPr>
            <a:spLocks noGrp="1"/>
          </p:cNvSpPr>
          <p:nvPr>
            <p:ph type="title" hasCustomPrompt="1"/>
          </p:nvPr>
        </p:nvSpPr>
        <p:spPr>
          <a:xfrm>
            <a:off x="0" y="342898"/>
            <a:ext cx="9144000" cy="804999"/>
          </a:xfrm>
        </p:spPr>
        <p:txBody>
          <a:bodyPr>
            <a:normAutofit/>
          </a:bodyPr>
          <a:lstStyle>
            <a:lvl1pPr>
              <a:defRPr sz="3500" b="0">
                <a:solidFill>
                  <a:schemeClr val="bg1"/>
                </a:solidFill>
                <a:latin typeface="Franklin Gothic Book" panose="020B0503020102020204" pitchFamily="34" charset="0"/>
              </a:defRPr>
            </a:lvl1pPr>
          </a:lstStyle>
          <a:p>
            <a:r>
              <a:rPr lang="en-US" dirty="0"/>
              <a:t>CLICK TO EDIT MASTER TITLE STYLE</a:t>
            </a:r>
          </a:p>
        </p:txBody>
      </p:sp>
    </p:spTree>
    <p:extLst>
      <p:ext uri="{BB962C8B-B14F-4D97-AF65-F5344CB8AC3E}">
        <p14:creationId xmlns:p14="http://schemas.microsoft.com/office/powerpoint/2010/main" val="324806803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381D-735E-44EF-B536-93BC63FA54BD}"/>
              </a:ext>
            </a:extLst>
          </p:cNvPr>
          <p:cNvSpPr>
            <a:spLocks noGrp="1"/>
          </p:cNvSpPr>
          <p:nvPr>
            <p:ph type="title" hasCustomPrompt="1"/>
          </p:nvPr>
        </p:nvSpPr>
        <p:spPr>
          <a:xfrm>
            <a:off x="0" y="299680"/>
            <a:ext cx="9144000" cy="831890"/>
          </a:xfrm>
        </p:spPr>
        <p:txBody>
          <a:bodyPr>
            <a:normAutofit/>
          </a:bodyPr>
          <a:lstStyle>
            <a:lvl1pPr>
              <a:defRPr sz="3500" b="0">
                <a:solidFill>
                  <a:schemeClr val="bg1"/>
                </a:solidFill>
                <a:latin typeface="+mn-lt"/>
              </a:defRPr>
            </a:lvl1pPr>
          </a:lstStyle>
          <a:p>
            <a:r>
              <a:rPr lang="en-US" dirty="0"/>
              <a:t>CLICK TO EDIT MASTER TITLE STYLE</a:t>
            </a:r>
          </a:p>
        </p:txBody>
      </p:sp>
      <p:sp>
        <p:nvSpPr>
          <p:cNvPr id="3" name="Shape 75">
            <a:extLst>
              <a:ext uri="{FF2B5EF4-FFF2-40B4-BE49-F238E27FC236}">
                <a16:creationId xmlns:a16="http://schemas.microsoft.com/office/drawing/2014/main" id="{4EC06F66-CE8C-40D8-95DA-25EC3615EB9D}"/>
              </a:ext>
            </a:extLst>
          </p:cNvPr>
          <p:cNvSpPr>
            <a:spLocks noGrp="1"/>
          </p:cNvSpPr>
          <p:nvPr>
            <p:ph type="body" idx="1"/>
          </p:nvPr>
        </p:nvSpPr>
        <p:spPr>
          <a:xfrm>
            <a:off x="411480" y="1393031"/>
            <a:ext cx="8358188" cy="4393406"/>
          </a:xfrm>
          <a:prstGeom prst="rect">
            <a:avLst/>
          </a:prstGeom>
        </p:spPr>
        <p:txBody>
          <a:bodyPr/>
          <a:lstStyle>
            <a:lvl1pPr>
              <a:defRPr sz="1898">
                <a:solidFill>
                  <a:srgbClr val="092C74"/>
                </a:solidFill>
                <a:latin typeface="+mn-lt"/>
              </a:defRPr>
            </a:lvl1pPr>
            <a:lvl2pPr>
              <a:defRPr sz="1740">
                <a:solidFill>
                  <a:srgbClr val="092C74"/>
                </a:solidFill>
                <a:latin typeface="+mn-lt"/>
              </a:defRPr>
            </a:lvl2pPr>
            <a:lvl3pPr>
              <a:defRPr sz="1582">
                <a:solidFill>
                  <a:srgbClr val="092C74"/>
                </a:solidFill>
                <a:latin typeface="+mn-lt"/>
              </a:defRPr>
            </a:lvl3pPr>
            <a:lvl4pPr>
              <a:defRPr sz="1424">
                <a:solidFill>
                  <a:srgbClr val="092C74"/>
                </a:solidFill>
                <a:latin typeface="+mn-lt"/>
              </a:defRPr>
            </a:lvl4pPr>
            <a:lvl5pPr>
              <a:defRPr sz="1265">
                <a:solidFill>
                  <a:srgbClr val="092C74"/>
                </a:solidFill>
                <a:latin typeface="+mn-l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88287078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381D-735E-44EF-B536-93BC63FA54BD}"/>
              </a:ext>
            </a:extLst>
          </p:cNvPr>
          <p:cNvSpPr>
            <a:spLocks noGrp="1"/>
          </p:cNvSpPr>
          <p:nvPr>
            <p:ph type="title" hasCustomPrompt="1"/>
          </p:nvPr>
        </p:nvSpPr>
        <p:spPr>
          <a:xfrm>
            <a:off x="0" y="299680"/>
            <a:ext cx="9144000" cy="831890"/>
          </a:xfrm>
        </p:spPr>
        <p:txBody>
          <a:bodyPr>
            <a:normAutofit/>
          </a:bodyPr>
          <a:lstStyle>
            <a:lvl1pPr algn="ctr">
              <a:defRPr sz="3500" b="0">
                <a:solidFill>
                  <a:schemeClr val="bg1"/>
                </a:solidFill>
                <a:latin typeface="Franklin Gothic Book" panose="020B0503020102020204" pitchFamily="34" charset="0"/>
              </a:defRPr>
            </a:lvl1pPr>
          </a:lstStyle>
          <a:p>
            <a:r>
              <a:rPr lang="en-US" dirty="0"/>
              <a:t>CLICK TO EDIT MASTER TITLE STYLE</a:t>
            </a:r>
          </a:p>
        </p:txBody>
      </p:sp>
      <p:sp>
        <p:nvSpPr>
          <p:cNvPr id="3" name="Shape 75">
            <a:extLst>
              <a:ext uri="{FF2B5EF4-FFF2-40B4-BE49-F238E27FC236}">
                <a16:creationId xmlns:a16="http://schemas.microsoft.com/office/drawing/2014/main" id="{4EC06F66-CE8C-40D8-95DA-25EC3615EB9D}"/>
              </a:ext>
            </a:extLst>
          </p:cNvPr>
          <p:cNvSpPr>
            <a:spLocks noGrp="1"/>
          </p:cNvSpPr>
          <p:nvPr>
            <p:ph type="body" idx="1" hasCustomPrompt="1"/>
          </p:nvPr>
        </p:nvSpPr>
        <p:spPr>
          <a:xfrm>
            <a:off x="411480" y="1393031"/>
            <a:ext cx="8358188" cy="4393406"/>
          </a:xfrm>
          <a:prstGeom prst="rect">
            <a:avLst/>
          </a:prstGeom>
        </p:spPr>
        <p:txBody>
          <a:bodyPr/>
          <a:lstStyle>
            <a:lvl1pPr>
              <a:defRPr sz="1898">
                <a:solidFill>
                  <a:srgbClr val="092C74"/>
                </a:solidFill>
                <a:latin typeface="Franklin Gothic Book" panose="020B0503020102020204" pitchFamily="34" charset="0"/>
              </a:defRPr>
            </a:lvl1pPr>
            <a:lvl2pPr>
              <a:defRPr sz="1740">
                <a:solidFill>
                  <a:srgbClr val="092C74"/>
                </a:solidFill>
                <a:latin typeface="Franklin Gothic Book" panose="020B0503020102020204" pitchFamily="34" charset="0"/>
              </a:defRPr>
            </a:lvl2pPr>
            <a:lvl3pPr>
              <a:defRPr sz="1582">
                <a:solidFill>
                  <a:srgbClr val="092C74"/>
                </a:solidFill>
                <a:latin typeface="Franklin Gothic Book" panose="020B0503020102020204" pitchFamily="34" charset="0"/>
              </a:defRPr>
            </a:lvl3pPr>
            <a:lvl4pPr>
              <a:defRPr sz="1424">
                <a:solidFill>
                  <a:srgbClr val="092C74"/>
                </a:solidFill>
                <a:latin typeface="Franklin Gothic Book" panose="020B0503020102020204" pitchFamily="34" charset="0"/>
              </a:defRPr>
            </a:lvl4pPr>
            <a:lvl5pPr>
              <a:defRPr sz="1265">
                <a:solidFill>
                  <a:srgbClr val="092C74"/>
                </a:solidFill>
                <a:latin typeface="Franklin Gothic Book" panose="020B0503020102020204" pitchFamily="34" charset="0"/>
              </a:defRPr>
            </a:lvl5pPr>
          </a:lstStyle>
          <a:p>
            <a:r>
              <a:rPr lang="en-US" dirty="0"/>
              <a:t>Body Level One</a:t>
            </a:r>
          </a:p>
          <a:p>
            <a:pPr lvl="1"/>
            <a:r>
              <a:rPr lang="en-US" dirty="0"/>
              <a:t>Body Level Two</a:t>
            </a:r>
          </a:p>
          <a:p>
            <a:pPr lvl="2"/>
            <a:r>
              <a:rPr lang="en-US" dirty="0"/>
              <a:t>Body Level Three</a:t>
            </a:r>
          </a:p>
          <a:p>
            <a:pPr lvl="3"/>
            <a:r>
              <a:rPr lang="en-US" dirty="0"/>
              <a:t>Body Level Four</a:t>
            </a:r>
          </a:p>
          <a:p>
            <a:pPr lvl="4"/>
            <a:r>
              <a:rPr lang="en-US" dirty="0"/>
              <a:t>Body Level Five</a:t>
            </a:r>
          </a:p>
        </p:txBody>
      </p:sp>
    </p:spTree>
    <p:extLst>
      <p:ext uri="{BB962C8B-B14F-4D97-AF65-F5344CB8AC3E}">
        <p14:creationId xmlns:p14="http://schemas.microsoft.com/office/powerpoint/2010/main" val="291984663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4775291" y="758753"/>
            <a:ext cx="4118678" cy="2871449"/>
          </a:xfrm>
          <a:prstGeom prst="rect">
            <a:avLst/>
          </a:prstGeom>
        </p:spPr>
        <p:txBody>
          <a:bodyPr lIns="0" tIns="0" rIns="0" bIns="0" anchor="b">
            <a:noAutofit/>
          </a:bodyPr>
          <a:lstStyle>
            <a:lvl1pPr algn="l">
              <a:defRPr sz="4500" b="1" i="0" spc="75"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4574436"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4775291" y="4252111"/>
            <a:ext cx="16002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4775291" y="4549554"/>
            <a:ext cx="4118678" cy="1606189"/>
          </a:xfrm>
        </p:spPr>
        <p:txBody>
          <a:bodyPr lIns="0" tIns="0" rIns="0" bIns="0">
            <a:normAutofit/>
          </a:bodyPr>
          <a:lstStyle>
            <a:lvl1pPr marL="0" indent="0">
              <a:buNone/>
              <a:defRPr sz="1350" b="0" i="0">
                <a:solidFill>
                  <a:schemeClr val="tx2"/>
                </a:solidFill>
                <a:latin typeface="+mn-lt"/>
              </a:defRPr>
            </a:lvl1pPr>
            <a:lvl2pPr>
              <a:defRPr sz="3000"/>
            </a:lvl2pPr>
            <a:lvl3pPr>
              <a:defRPr sz="3000"/>
            </a:lvl3pPr>
            <a:lvl4pPr>
              <a:defRPr sz="3000"/>
            </a:lvl4pPr>
            <a:lvl5pPr>
              <a:defRPr sz="3000"/>
            </a:lvl5pPr>
          </a:lstStyle>
          <a:p>
            <a:pPr lvl="0"/>
            <a:r>
              <a:rPr lang="en-US" dirty="0"/>
              <a:t>Click to add text</a:t>
            </a:r>
          </a:p>
        </p:txBody>
      </p:sp>
    </p:spTree>
    <p:extLst>
      <p:ext uri="{BB962C8B-B14F-4D97-AF65-F5344CB8AC3E}">
        <p14:creationId xmlns:p14="http://schemas.microsoft.com/office/powerpoint/2010/main" val="3668375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4772025" y="0"/>
            <a:ext cx="4371974"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sz="2700"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723017" y="142456"/>
            <a:ext cx="5649207" cy="1347471"/>
          </a:xfrm>
          <a:prstGeom prst="rect">
            <a:avLst/>
          </a:prstGeom>
        </p:spPr>
        <p:txBody>
          <a:bodyPr lIns="0" tIns="0" rIns="0" bIns="0" anchor="b" anchorCtr="0">
            <a:noAutofit/>
          </a:bodyPr>
          <a:lstStyle>
            <a:lvl1pPr>
              <a:defRPr sz="3300" b="1" i="0" spc="38" baseline="0">
                <a:latin typeface="+mj-lt"/>
              </a:defRPr>
            </a:lvl1pPr>
          </a:lstStyle>
          <a:p>
            <a:r>
              <a:rPr lang="en-US" dirty="0"/>
              <a:t>Click to add title </a:t>
            </a:r>
          </a:p>
        </p:txBody>
      </p:sp>
      <p:cxnSp>
        <p:nvCxnSpPr>
          <p:cNvPr id="13" name="Straight Connector 12">
            <a:extLst>
              <a:ext uri="{FF2B5EF4-FFF2-40B4-BE49-F238E27FC236}">
                <a16:creationId xmlns:a16="http://schemas.microsoft.com/office/drawing/2014/main" id="{CF0FD074-81E2-0D4E-8446-C5B415B238A0}"/>
              </a:ext>
              <a:ext uri="{C183D7F6-B498-43B3-948B-1728B52AA6E4}">
                <adec:decorative xmlns:adec="http://schemas.microsoft.com/office/drawing/2017/decorative" val="1"/>
              </a:ext>
            </a:extLst>
          </p:cNvPr>
          <p:cNvCxnSpPr>
            <a:cxnSpLocks/>
          </p:cNvCxnSpPr>
          <p:nvPr userDrawn="1"/>
        </p:nvCxnSpPr>
        <p:spPr>
          <a:xfrm>
            <a:off x="714375" y="1934655"/>
            <a:ext cx="16002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hasCustomPrompt="1"/>
          </p:nvPr>
        </p:nvSpPr>
        <p:spPr>
          <a:xfrm>
            <a:off x="714375" y="2046306"/>
            <a:ext cx="1600200" cy="537098"/>
          </a:xfrm>
        </p:spPr>
        <p:txBody>
          <a:bodyPr lIns="0" tIns="0" rIns="0" bIns="0" anchor="ctr" anchorCtr="0">
            <a:noAutofit/>
          </a:bodyPr>
          <a:lstStyle>
            <a:lvl1pPr marL="0" indent="0">
              <a:lnSpc>
                <a:spcPct val="100000"/>
              </a:lnSpc>
              <a:spcBef>
                <a:spcPts val="300"/>
              </a:spcBef>
              <a:buNone/>
              <a:defRPr sz="1350" b="0" i="0">
                <a:solidFill>
                  <a:schemeClr val="tx2"/>
                </a:solidFill>
                <a:latin typeface="+mj-lt"/>
              </a:defRPr>
            </a:lvl1pPr>
            <a:lvl2pPr>
              <a:defRPr sz="3000"/>
            </a:lvl2pPr>
            <a:lvl3pPr>
              <a:defRPr sz="3000"/>
            </a:lvl3pPr>
            <a:lvl4pPr>
              <a:defRPr sz="3000"/>
            </a:lvl4pPr>
            <a:lvl5pPr>
              <a:defRPr sz="3000"/>
            </a:lvl5pPr>
          </a:lstStyle>
          <a:p>
            <a:pPr lvl="0"/>
            <a:r>
              <a:rPr lang="en-US" dirty="0"/>
              <a:t>Click to add text</a:t>
            </a:r>
          </a:p>
        </p:txBody>
      </p: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hasCustomPrompt="1"/>
          </p:nvPr>
        </p:nvSpPr>
        <p:spPr>
          <a:xfrm>
            <a:off x="714375" y="2639004"/>
            <a:ext cx="1600200" cy="789996"/>
          </a:xfrm>
        </p:spPr>
        <p:txBody>
          <a:bodyPr lIns="0" tIns="0" rIns="0" bIns="0">
            <a:normAutofit/>
          </a:bodyPr>
          <a:lstStyle>
            <a:lvl1pPr marL="0" indent="0">
              <a:lnSpc>
                <a:spcPct val="100000"/>
              </a:lnSpc>
              <a:buNone/>
              <a:defRPr sz="1050" b="0" i="0">
                <a:solidFill>
                  <a:schemeClr val="bg1"/>
                </a:solidFill>
                <a:latin typeface="+mn-lt"/>
              </a:defRPr>
            </a:lvl1pPr>
            <a:lvl2pPr>
              <a:defRPr sz="3000"/>
            </a:lvl2pPr>
            <a:lvl3pPr>
              <a:defRPr sz="3000"/>
            </a:lvl3pPr>
            <a:lvl4pPr>
              <a:defRPr sz="3000"/>
            </a:lvl4pPr>
            <a:lvl5pPr>
              <a:defRPr sz="3000"/>
            </a:lvl5pPr>
          </a:lstStyle>
          <a:p>
            <a:pPr lvl="0"/>
            <a:r>
              <a:rPr lang="en-US" dirty="0"/>
              <a:t>Click to add text</a:t>
            </a:r>
          </a:p>
        </p:txBody>
      </p:sp>
      <p:cxnSp>
        <p:nvCxnSpPr>
          <p:cNvPr id="16" name="Straight Connector 15">
            <a:extLst>
              <a:ext uri="{FF2B5EF4-FFF2-40B4-BE49-F238E27FC236}">
                <a16:creationId xmlns:a16="http://schemas.microsoft.com/office/drawing/2014/main" id="{A3DDE02E-BC75-2645-8725-CA2CFD327A3C}"/>
              </a:ext>
              <a:ext uri="{C183D7F6-B498-43B3-948B-1728B52AA6E4}">
                <adec:decorative xmlns:adec="http://schemas.microsoft.com/office/drawing/2017/decorative" val="1"/>
              </a:ext>
            </a:extLst>
          </p:cNvPr>
          <p:cNvCxnSpPr>
            <a:cxnSpLocks/>
          </p:cNvCxnSpPr>
          <p:nvPr userDrawn="1"/>
        </p:nvCxnSpPr>
        <p:spPr>
          <a:xfrm>
            <a:off x="2747282" y="1939108"/>
            <a:ext cx="16002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hasCustomPrompt="1"/>
          </p:nvPr>
        </p:nvSpPr>
        <p:spPr>
          <a:xfrm>
            <a:off x="2747282" y="2046306"/>
            <a:ext cx="1596118" cy="537098"/>
          </a:xfrm>
        </p:spPr>
        <p:txBody>
          <a:bodyPr lIns="0" tIns="0" rIns="0" bIns="0" anchor="ctr" anchorCtr="0">
            <a:noAutofit/>
          </a:bodyPr>
          <a:lstStyle>
            <a:lvl1pPr marL="0" indent="0">
              <a:lnSpc>
                <a:spcPct val="100000"/>
              </a:lnSpc>
              <a:spcBef>
                <a:spcPts val="300"/>
              </a:spcBef>
              <a:buNone/>
              <a:defRPr sz="1350" b="0" i="0">
                <a:solidFill>
                  <a:schemeClr val="tx2"/>
                </a:solidFill>
                <a:latin typeface="+mj-lt"/>
              </a:defRPr>
            </a:lvl1pPr>
            <a:lvl2pPr>
              <a:defRPr sz="3000"/>
            </a:lvl2pPr>
            <a:lvl3pPr>
              <a:defRPr sz="3000"/>
            </a:lvl3pPr>
            <a:lvl4pPr>
              <a:defRPr sz="3000"/>
            </a:lvl4pPr>
            <a:lvl5pPr>
              <a:defRPr sz="3000"/>
            </a:lvl5pPr>
          </a:lstStyle>
          <a:p>
            <a:pPr lvl="0"/>
            <a:r>
              <a:rPr lang="en-US" dirty="0"/>
              <a:t>Click to add text</a:t>
            </a:r>
          </a:p>
        </p:txBody>
      </p: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hasCustomPrompt="1"/>
          </p:nvPr>
        </p:nvSpPr>
        <p:spPr>
          <a:xfrm>
            <a:off x="2747282" y="2639004"/>
            <a:ext cx="1596118" cy="789996"/>
          </a:xfrm>
        </p:spPr>
        <p:txBody>
          <a:bodyPr lIns="0" tIns="0" rIns="0" bIns="0">
            <a:normAutofit/>
          </a:bodyPr>
          <a:lstStyle>
            <a:lvl1pPr marL="0" indent="0">
              <a:lnSpc>
                <a:spcPct val="100000"/>
              </a:lnSpc>
              <a:buNone/>
              <a:defRPr sz="1050" b="0" i="0">
                <a:solidFill>
                  <a:schemeClr val="bg1"/>
                </a:solidFill>
                <a:latin typeface="+mn-lt"/>
              </a:defRPr>
            </a:lvl1pPr>
            <a:lvl2pPr>
              <a:defRPr sz="3000"/>
            </a:lvl2pPr>
            <a:lvl3pPr>
              <a:defRPr sz="3000"/>
            </a:lvl3pPr>
            <a:lvl4pPr>
              <a:defRPr sz="3000"/>
            </a:lvl4pPr>
            <a:lvl5pPr>
              <a:defRPr sz="3000"/>
            </a:lvl5pPr>
          </a:lstStyle>
          <a:p>
            <a:pPr lvl="0"/>
            <a:r>
              <a:rPr lang="en-US" dirty="0"/>
              <a:t>Click to add text</a:t>
            </a:r>
          </a:p>
        </p:txBody>
      </p:sp>
      <p:cxnSp>
        <p:nvCxnSpPr>
          <p:cNvPr id="20" name="Straight Connector 19">
            <a:extLst>
              <a:ext uri="{FF2B5EF4-FFF2-40B4-BE49-F238E27FC236}">
                <a16:creationId xmlns:a16="http://schemas.microsoft.com/office/drawing/2014/main" id="{E01EE6FD-FABB-AD48-92DA-19805B502918}"/>
              </a:ext>
              <a:ext uri="{C183D7F6-B498-43B3-948B-1728B52AA6E4}">
                <adec:decorative xmlns:adec="http://schemas.microsoft.com/office/drawing/2017/decorative" val="1"/>
              </a:ext>
            </a:extLst>
          </p:cNvPr>
          <p:cNvCxnSpPr>
            <a:cxnSpLocks/>
          </p:cNvCxnSpPr>
          <p:nvPr userDrawn="1"/>
        </p:nvCxnSpPr>
        <p:spPr>
          <a:xfrm>
            <a:off x="714375" y="4248119"/>
            <a:ext cx="16002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hasCustomPrompt="1"/>
          </p:nvPr>
        </p:nvSpPr>
        <p:spPr>
          <a:xfrm>
            <a:off x="714375" y="4359309"/>
            <a:ext cx="1600200" cy="492558"/>
          </a:xfrm>
        </p:spPr>
        <p:txBody>
          <a:bodyPr lIns="0" tIns="0" rIns="0" bIns="0" anchor="ctr" anchorCtr="0">
            <a:noAutofit/>
          </a:bodyPr>
          <a:lstStyle>
            <a:lvl1pPr marL="0" indent="0">
              <a:lnSpc>
                <a:spcPct val="100000"/>
              </a:lnSpc>
              <a:spcBef>
                <a:spcPts val="300"/>
              </a:spcBef>
              <a:buNone/>
              <a:defRPr sz="1350" b="0" i="0">
                <a:solidFill>
                  <a:schemeClr val="tx2"/>
                </a:solidFill>
                <a:latin typeface="+mj-lt"/>
              </a:defRPr>
            </a:lvl1pPr>
            <a:lvl2pPr>
              <a:defRPr sz="3000"/>
            </a:lvl2pPr>
            <a:lvl3pPr>
              <a:defRPr sz="3000"/>
            </a:lvl3pPr>
            <a:lvl4pPr>
              <a:defRPr sz="3000"/>
            </a:lvl4pPr>
            <a:lvl5pPr>
              <a:defRPr sz="3000"/>
            </a:lvl5pPr>
          </a:lstStyle>
          <a:p>
            <a:pPr lvl="0"/>
            <a:r>
              <a:rPr lang="en-US" dirty="0"/>
              <a:t>Click to add text</a:t>
            </a:r>
          </a:p>
        </p:txBody>
      </p: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hasCustomPrompt="1"/>
          </p:nvPr>
        </p:nvSpPr>
        <p:spPr>
          <a:xfrm>
            <a:off x="714375" y="4925112"/>
            <a:ext cx="1600200" cy="789996"/>
          </a:xfrm>
        </p:spPr>
        <p:txBody>
          <a:bodyPr lIns="0" tIns="0" rIns="0" bIns="0">
            <a:normAutofit/>
          </a:bodyPr>
          <a:lstStyle>
            <a:lvl1pPr marL="0" indent="0">
              <a:lnSpc>
                <a:spcPct val="100000"/>
              </a:lnSpc>
              <a:buNone/>
              <a:defRPr sz="1050" b="0" i="0">
                <a:solidFill>
                  <a:schemeClr val="bg1"/>
                </a:solidFill>
                <a:latin typeface="+mn-lt"/>
              </a:defRPr>
            </a:lvl1pPr>
            <a:lvl2pPr>
              <a:defRPr sz="3000"/>
            </a:lvl2pPr>
            <a:lvl3pPr>
              <a:defRPr sz="3000"/>
            </a:lvl3pPr>
            <a:lvl4pPr>
              <a:defRPr sz="3000"/>
            </a:lvl4pPr>
            <a:lvl5pPr>
              <a:defRPr sz="3000"/>
            </a:lvl5pPr>
          </a:lstStyle>
          <a:p>
            <a:pPr lvl="0"/>
            <a:r>
              <a:rPr lang="en-US" dirty="0"/>
              <a:t>Click to add text</a:t>
            </a:r>
          </a:p>
        </p:txBody>
      </p:sp>
      <p:cxnSp>
        <p:nvCxnSpPr>
          <p:cNvPr id="23" name="Straight Connector 22">
            <a:extLst>
              <a:ext uri="{FF2B5EF4-FFF2-40B4-BE49-F238E27FC236}">
                <a16:creationId xmlns:a16="http://schemas.microsoft.com/office/drawing/2014/main" id="{93BB36CC-7349-334D-A028-58D01025E726}"/>
              </a:ext>
              <a:ext uri="{C183D7F6-B498-43B3-948B-1728B52AA6E4}">
                <adec:decorative xmlns:adec="http://schemas.microsoft.com/office/drawing/2017/decorative" val="1"/>
              </a:ext>
            </a:extLst>
          </p:cNvPr>
          <p:cNvCxnSpPr>
            <a:cxnSpLocks/>
          </p:cNvCxnSpPr>
          <p:nvPr userDrawn="1"/>
        </p:nvCxnSpPr>
        <p:spPr>
          <a:xfrm>
            <a:off x="2747282" y="4252111"/>
            <a:ext cx="16002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hasCustomPrompt="1"/>
          </p:nvPr>
        </p:nvSpPr>
        <p:spPr>
          <a:xfrm>
            <a:off x="2747282" y="4359309"/>
            <a:ext cx="1596118" cy="492558"/>
          </a:xfrm>
        </p:spPr>
        <p:txBody>
          <a:bodyPr lIns="0" tIns="0" rIns="0" bIns="0" anchor="ctr" anchorCtr="0">
            <a:noAutofit/>
          </a:bodyPr>
          <a:lstStyle>
            <a:lvl1pPr marL="0" indent="0">
              <a:lnSpc>
                <a:spcPct val="100000"/>
              </a:lnSpc>
              <a:spcBef>
                <a:spcPts val="300"/>
              </a:spcBef>
              <a:buNone/>
              <a:defRPr sz="1350" b="0" i="0">
                <a:solidFill>
                  <a:schemeClr val="tx2"/>
                </a:solidFill>
                <a:latin typeface="+mj-lt"/>
              </a:defRPr>
            </a:lvl1pPr>
            <a:lvl2pPr>
              <a:defRPr sz="3000"/>
            </a:lvl2pPr>
            <a:lvl3pPr>
              <a:defRPr sz="3000"/>
            </a:lvl3pPr>
            <a:lvl4pPr>
              <a:defRPr sz="3000"/>
            </a:lvl4pPr>
            <a:lvl5pPr>
              <a:defRPr sz="3000"/>
            </a:lvl5pPr>
          </a:lstStyle>
          <a:p>
            <a:pPr lvl="0"/>
            <a:r>
              <a:rPr lang="en-US" dirty="0"/>
              <a:t>Click to add text</a:t>
            </a:r>
          </a:p>
        </p:txBody>
      </p: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hasCustomPrompt="1"/>
          </p:nvPr>
        </p:nvSpPr>
        <p:spPr>
          <a:xfrm>
            <a:off x="2747282" y="4925112"/>
            <a:ext cx="1596118" cy="789996"/>
          </a:xfrm>
        </p:spPr>
        <p:txBody>
          <a:bodyPr lIns="0" tIns="0" rIns="0" bIns="0">
            <a:normAutofit/>
          </a:bodyPr>
          <a:lstStyle>
            <a:lvl1pPr marL="0" indent="0">
              <a:lnSpc>
                <a:spcPct val="100000"/>
              </a:lnSpc>
              <a:buNone/>
              <a:defRPr sz="1050" b="0" i="0">
                <a:solidFill>
                  <a:schemeClr val="bg1"/>
                </a:solidFill>
                <a:latin typeface="+mn-lt"/>
              </a:defRPr>
            </a:lvl1pPr>
            <a:lvl2pPr>
              <a:defRPr sz="3000"/>
            </a:lvl2pPr>
            <a:lvl3pPr>
              <a:defRPr sz="3000"/>
            </a:lvl3pPr>
            <a:lvl4pPr>
              <a:defRPr sz="3000"/>
            </a:lvl4pPr>
            <a:lvl5pPr>
              <a:defRPr sz="3000"/>
            </a:lvl5pPr>
          </a:lstStyle>
          <a:p>
            <a:pPr lvl="0"/>
            <a:r>
              <a:rPr lang="en-US" dirty="0"/>
              <a:t>Click to add text</a:t>
            </a:r>
          </a:p>
        </p:txBody>
      </p:sp>
      <p:cxnSp>
        <p:nvCxnSpPr>
          <p:cNvPr id="26" name="Straight Connector 25">
            <a:extLst>
              <a:ext uri="{FF2B5EF4-FFF2-40B4-BE49-F238E27FC236}">
                <a16:creationId xmlns:a16="http://schemas.microsoft.com/office/drawing/2014/main" id="{C402C0D4-D9C4-F547-B996-38177302A3DC}"/>
              </a:ext>
              <a:ext uri="{C183D7F6-B498-43B3-948B-1728B52AA6E4}">
                <adec:decorative xmlns:adec="http://schemas.microsoft.com/office/drawing/2017/decorative" val="1"/>
              </a:ext>
            </a:extLst>
          </p:cNvPr>
          <p:cNvCxnSpPr>
            <a:cxnSpLocks/>
          </p:cNvCxnSpPr>
          <p:nvPr userDrawn="1"/>
        </p:nvCxnSpPr>
        <p:spPr>
          <a:xfrm>
            <a:off x="4775291" y="4252111"/>
            <a:ext cx="16002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hasCustomPrompt="1"/>
          </p:nvPr>
        </p:nvSpPr>
        <p:spPr>
          <a:xfrm>
            <a:off x="4775291" y="4359309"/>
            <a:ext cx="1596934" cy="492558"/>
          </a:xfrm>
        </p:spPr>
        <p:txBody>
          <a:bodyPr lIns="0" tIns="0" rIns="0" bIns="0" anchor="ctr" anchorCtr="0">
            <a:noAutofit/>
          </a:bodyPr>
          <a:lstStyle>
            <a:lvl1pPr marL="0" indent="0">
              <a:lnSpc>
                <a:spcPct val="100000"/>
              </a:lnSpc>
              <a:spcBef>
                <a:spcPts val="300"/>
              </a:spcBef>
              <a:buNone/>
              <a:defRPr sz="1350" b="0" i="0">
                <a:solidFill>
                  <a:schemeClr val="tx2"/>
                </a:solidFill>
                <a:latin typeface="+mj-lt"/>
              </a:defRPr>
            </a:lvl1pPr>
            <a:lvl2pPr>
              <a:defRPr sz="3000"/>
            </a:lvl2pPr>
            <a:lvl3pPr>
              <a:defRPr sz="3000"/>
            </a:lvl3pPr>
            <a:lvl4pPr>
              <a:defRPr sz="3000"/>
            </a:lvl4pPr>
            <a:lvl5pPr>
              <a:defRPr sz="3000"/>
            </a:lvl5pPr>
          </a:lstStyle>
          <a:p>
            <a:pPr lvl="0"/>
            <a:r>
              <a:rPr lang="en-US" dirty="0"/>
              <a:t>Click to add text</a:t>
            </a:r>
          </a:p>
        </p:txBody>
      </p: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hasCustomPrompt="1"/>
          </p:nvPr>
        </p:nvSpPr>
        <p:spPr>
          <a:xfrm>
            <a:off x="4775291" y="4925112"/>
            <a:ext cx="1596934" cy="789996"/>
          </a:xfrm>
        </p:spPr>
        <p:txBody>
          <a:bodyPr lIns="0" tIns="0" rIns="0" bIns="0">
            <a:normAutofit/>
          </a:bodyPr>
          <a:lstStyle>
            <a:lvl1pPr marL="0" indent="0">
              <a:lnSpc>
                <a:spcPct val="100000"/>
              </a:lnSpc>
              <a:buNone/>
              <a:defRPr sz="1050" b="0" i="0">
                <a:solidFill>
                  <a:schemeClr val="bg1"/>
                </a:solidFill>
                <a:latin typeface="+mn-lt"/>
              </a:defRPr>
            </a:lvl1pPr>
            <a:lvl2pPr>
              <a:defRPr sz="3000"/>
            </a:lvl2pPr>
            <a:lvl3pPr>
              <a:defRPr sz="3000"/>
            </a:lvl3pPr>
            <a:lvl4pPr>
              <a:defRPr sz="3000"/>
            </a:lvl4pPr>
            <a:lvl5pPr>
              <a:defRPr sz="3000"/>
            </a:lvl5pPr>
          </a:lstStyle>
          <a:p>
            <a:pPr lvl="0"/>
            <a:r>
              <a:rPr lang="en-US" dirty="0"/>
              <a:t>Click to add text</a:t>
            </a:r>
          </a:p>
        </p:txBody>
      </p:sp>
      <p:sp>
        <p:nvSpPr>
          <p:cNvPr id="19" name="Slide Number Placeholder 18">
            <a:extLst>
              <a:ext uri="{FF2B5EF4-FFF2-40B4-BE49-F238E27FC236}">
                <a16:creationId xmlns:a16="http://schemas.microsoft.com/office/drawing/2014/main" id="{1851A3FD-B717-4588-9809-4FFAC5FF47A1}"/>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
        <p:nvSpPr>
          <p:cNvPr id="5" name="Footer Placeholder 4">
            <a:extLst>
              <a:ext uri="{FF2B5EF4-FFF2-40B4-BE49-F238E27FC236}">
                <a16:creationId xmlns:a16="http://schemas.microsoft.com/office/drawing/2014/main" id="{FDE10C66-2FF2-41F8-98FA-BE4983369645}"/>
              </a:ext>
            </a:extLst>
          </p:cNvPr>
          <p:cNvSpPr>
            <a:spLocks noGrp="1"/>
          </p:cNvSpPr>
          <p:nvPr>
            <p:ph type="ftr" sz="quarter" idx="26"/>
          </p:nvPr>
        </p:nvSpPr>
        <p:spPr/>
        <p:txBody>
          <a:bodyPr/>
          <a:lstStyle/>
          <a:p>
            <a:r>
              <a:rPr lang="en-US" dirty="0"/>
              <a:t>Annual Review</a:t>
            </a:r>
            <a:endParaRPr lang="en-US" b="0" dirty="0"/>
          </a:p>
        </p:txBody>
      </p:sp>
      <p:sp>
        <p:nvSpPr>
          <p:cNvPr id="2" name="Date Placeholder 3">
            <a:extLst>
              <a:ext uri="{FF2B5EF4-FFF2-40B4-BE49-F238E27FC236}">
                <a16:creationId xmlns:a16="http://schemas.microsoft.com/office/drawing/2014/main" id="{B42F3846-3FA1-A704-DD1C-4F4EDD8FEBC2}"/>
              </a:ext>
            </a:extLst>
          </p:cNvPr>
          <p:cNvSpPr>
            <a:spLocks noGrp="1"/>
          </p:cNvSpPr>
          <p:nvPr>
            <p:ph type="dt" sz="half" idx="2"/>
          </p:nvPr>
        </p:nvSpPr>
        <p:spPr>
          <a:xfrm>
            <a:off x="2244090" y="6332221"/>
            <a:ext cx="984885" cy="247651"/>
          </a:xfrm>
          <a:prstGeom prst="rect">
            <a:avLst/>
          </a:prstGeom>
        </p:spPr>
        <p:txBody>
          <a:bodyPr vert="horz" lIns="0" tIns="0" rIns="0" bIns="0" rtlCol="0" anchor="t" anchorCtr="0"/>
          <a:lstStyle>
            <a:lvl1pPr algn="l">
              <a:defRPr sz="825" b="0" i="0">
                <a:solidFill>
                  <a:schemeClr val="bg1"/>
                </a:solidFill>
                <a:latin typeface="+mn-lt"/>
              </a:defRPr>
            </a:lvl1pPr>
          </a:lstStyle>
          <a:p>
            <a:r>
              <a:rPr lang="en-US" dirty="0"/>
              <a:t>September 3, 20XX</a:t>
            </a:r>
            <a:endParaRPr lang="en-US" dirty="0">
              <a:latin typeface="+mn-lt"/>
            </a:endParaRPr>
          </a:p>
        </p:txBody>
      </p:sp>
    </p:spTree>
    <p:extLst>
      <p:ext uri="{BB962C8B-B14F-4D97-AF65-F5344CB8AC3E}">
        <p14:creationId xmlns:p14="http://schemas.microsoft.com/office/powerpoint/2010/main" val="3311706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 uri="{C183D7F6-B498-43B3-948B-1728B52AA6E4}">
                <adec:decorative xmlns:adec="http://schemas.microsoft.com/office/drawing/2017/decorative" val="1"/>
              </a:ext>
            </a:extLst>
          </p:cNvPr>
          <p:cNvGrpSpPr>
            <a:grpSpLocks/>
          </p:cNvGrpSpPr>
          <p:nvPr userDrawn="1"/>
        </p:nvGrpSpPr>
        <p:grpSpPr bwMode="auto">
          <a:xfrm rot="16200000" flipV="1">
            <a:off x="-369903" y="4270035"/>
            <a:ext cx="2959226" cy="2219420"/>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grpSp>
      <p:sp>
        <p:nvSpPr>
          <p:cNvPr id="9" name="Title 1">
            <a:extLst>
              <a:ext uri="{FF2B5EF4-FFF2-40B4-BE49-F238E27FC236}">
                <a16:creationId xmlns:a16="http://schemas.microsoft.com/office/drawing/2014/main" id="{A5C37098-CEB2-1E45-989B-3DD92F3B1A30}"/>
              </a:ext>
            </a:extLst>
          </p:cNvPr>
          <p:cNvSpPr>
            <a:spLocks noGrp="1"/>
          </p:cNvSpPr>
          <p:nvPr>
            <p:ph type="title" hasCustomPrompt="1"/>
          </p:nvPr>
        </p:nvSpPr>
        <p:spPr>
          <a:xfrm>
            <a:off x="723018" y="82713"/>
            <a:ext cx="3429001" cy="2286000"/>
          </a:xfrm>
          <a:prstGeom prst="rect">
            <a:avLst/>
          </a:prstGeom>
        </p:spPr>
        <p:txBody>
          <a:bodyPr lIns="0" tIns="0" rIns="0" bIns="0" anchor="b" anchorCtr="0">
            <a:noAutofit/>
          </a:bodyPr>
          <a:lstStyle>
            <a:lvl1pPr>
              <a:defRPr sz="3300" b="1" i="0">
                <a:latin typeface="+mj-lt"/>
              </a:defRPr>
            </a:lvl1pPr>
          </a:lstStyle>
          <a:p>
            <a:r>
              <a:rPr lang="en-US" dirty="0"/>
              <a:t>Click to add title </a:t>
            </a:r>
          </a:p>
        </p:txBody>
      </p: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hasCustomPrompt="1"/>
          </p:nvPr>
        </p:nvSpPr>
        <p:spPr>
          <a:xfrm>
            <a:off x="714375" y="2810201"/>
            <a:ext cx="3429001" cy="2560320"/>
          </a:xfrm>
        </p:spPr>
        <p:txBody>
          <a:bodyPr lIns="0" tIns="0" rIns="0" bIns="0">
            <a:normAutofit/>
          </a:bodyPr>
          <a:lstStyle>
            <a:lvl1pPr marL="0" indent="0">
              <a:lnSpc>
                <a:spcPct val="100000"/>
              </a:lnSpc>
              <a:buNone/>
              <a:defRPr sz="1200" b="0" i="0">
                <a:solidFill>
                  <a:schemeClr val="bg1"/>
                </a:solidFill>
                <a:latin typeface="+mn-lt"/>
              </a:defRPr>
            </a:lvl1pPr>
            <a:lvl2pPr>
              <a:defRPr sz="3000"/>
            </a:lvl2pPr>
            <a:lvl3pPr>
              <a:defRPr sz="3000"/>
            </a:lvl3pPr>
            <a:lvl4pPr>
              <a:defRPr sz="3000"/>
            </a:lvl4pPr>
            <a:lvl5pPr>
              <a:defRPr sz="3000"/>
            </a:lvl5pPr>
          </a:lstStyle>
          <a:p>
            <a:pPr lvl="0"/>
            <a:r>
              <a:rPr lang="en-US" dirty="0"/>
              <a:t>Click to add text</a:t>
            </a:r>
          </a:p>
        </p:txBody>
      </p:sp>
      <p:sp>
        <p:nvSpPr>
          <p:cNvPr id="5" name="Slide Number Placeholder 4">
            <a:extLst>
              <a:ext uri="{FF2B5EF4-FFF2-40B4-BE49-F238E27FC236}">
                <a16:creationId xmlns:a16="http://schemas.microsoft.com/office/drawing/2014/main" id="{6184536E-AD08-4371-85E9-A816C30B6AE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
        <p:nvSpPr>
          <p:cNvPr id="4" name="Footer Placeholder 3">
            <a:extLst>
              <a:ext uri="{FF2B5EF4-FFF2-40B4-BE49-F238E27FC236}">
                <a16:creationId xmlns:a16="http://schemas.microsoft.com/office/drawing/2014/main" id="{DB285929-1018-4370-A170-074C414B2281}"/>
              </a:ext>
            </a:extLst>
          </p:cNvPr>
          <p:cNvSpPr>
            <a:spLocks noGrp="1"/>
          </p:cNvSpPr>
          <p:nvPr>
            <p:ph type="ftr" sz="quarter" idx="15"/>
          </p:nvPr>
        </p:nvSpPr>
        <p:spPr/>
        <p:txBody>
          <a:bodyPr/>
          <a:lstStyle/>
          <a:p>
            <a:r>
              <a:rPr lang="en-US" dirty="0"/>
              <a:t>Annual Review</a:t>
            </a:r>
            <a:endParaRPr lang="en-US" b="0" dirty="0"/>
          </a:p>
        </p:txBody>
      </p:sp>
      <p:sp>
        <p:nvSpPr>
          <p:cNvPr id="6" name="Date Placeholder 3">
            <a:extLst>
              <a:ext uri="{FF2B5EF4-FFF2-40B4-BE49-F238E27FC236}">
                <a16:creationId xmlns:a16="http://schemas.microsoft.com/office/drawing/2014/main" id="{10A569B5-C0E0-B13D-812D-D5FA977913CF}"/>
              </a:ext>
            </a:extLst>
          </p:cNvPr>
          <p:cNvSpPr>
            <a:spLocks noGrp="1"/>
          </p:cNvSpPr>
          <p:nvPr>
            <p:ph type="dt" sz="half" idx="2"/>
          </p:nvPr>
        </p:nvSpPr>
        <p:spPr>
          <a:xfrm>
            <a:off x="2244090" y="6332221"/>
            <a:ext cx="984885" cy="247651"/>
          </a:xfrm>
          <a:prstGeom prst="rect">
            <a:avLst/>
          </a:prstGeom>
        </p:spPr>
        <p:txBody>
          <a:bodyPr vert="horz" lIns="0" tIns="0" rIns="0" bIns="0" rtlCol="0" anchor="t" anchorCtr="0"/>
          <a:lstStyle>
            <a:lvl1pPr algn="l">
              <a:defRPr sz="825" b="0" i="0">
                <a:solidFill>
                  <a:schemeClr val="bg1"/>
                </a:solidFill>
                <a:latin typeface="+mn-lt"/>
              </a:defRPr>
            </a:lvl1pPr>
          </a:lstStyle>
          <a:p>
            <a:r>
              <a:rPr lang="en-US" dirty="0"/>
              <a:t>September 3, 20XX</a:t>
            </a:r>
            <a:endParaRPr lang="en-US" dirty="0">
              <a:latin typeface="+mn-lt"/>
            </a:endParaRPr>
          </a:p>
        </p:txBody>
      </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hasCustomPrompt="1"/>
          </p:nvPr>
        </p:nvSpPr>
        <p:spPr>
          <a:xfrm>
            <a:off x="4572000" y="1"/>
            <a:ext cx="4572000" cy="6880543"/>
          </a:xfrm>
        </p:spPr>
        <p:txBody>
          <a:bodyPr tIns="182880"/>
          <a:lstStyle>
            <a:lvl1pPr marL="0" indent="0" algn="ctr">
              <a:buNone/>
              <a:defRPr/>
            </a:lvl1pPr>
          </a:lstStyle>
          <a:p>
            <a:r>
              <a:rPr lang="en-US" dirty="0"/>
              <a:t>Click to add picture</a:t>
            </a:r>
          </a:p>
        </p:txBody>
      </p:sp>
    </p:spTree>
    <p:extLst>
      <p:ext uri="{BB962C8B-B14F-4D97-AF65-F5344CB8AC3E}">
        <p14:creationId xmlns:p14="http://schemas.microsoft.com/office/powerpoint/2010/main" val="267675696"/>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29D7C82-45D3-B736-77A1-FE479F1AD081}"/>
              </a:ext>
            </a:extLst>
          </p:cNvPr>
          <p:cNvSpPr>
            <a:spLocks noGrp="1"/>
          </p:cNvSpPr>
          <p:nvPr>
            <p:ph type="pic" sz="quarter" idx="13" hasCustomPrompt="1"/>
          </p:nvPr>
        </p:nvSpPr>
        <p:spPr>
          <a:xfrm>
            <a:off x="0" y="0"/>
            <a:ext cx="9143999" cy="6858000"/>
          </a:xfrm>
          <a:custGeom>
            <a:avLst/>
            <a:gdLst>
              <a:gd name="connsiteX0" fmla="*/ 7154721 w 12191998"/>
              <a:gd name="connsiteY0" fmla="*/ 3951843 h 6858000"/>
              <a:gd name="connsiteX1" fmla="*/ 7154721 w 12191998"/>
              <a:gd name="connsiteY1" fmla="*/ 4052427 h 6858000"/>
              <a:gd name="connsiteX2" fmla="*/ 9288321 w 12191998"/>
              <a:gd name="connsiteY2" fmla="*/ 4052427 h 6858000"/>
              <a:gd name="connsiteX3" fmla="*/ 9288321 w 12191998"/>
              <a:gd name="connsiteY3" fmla="*/ 3951843 h 6858000"/>
              <a:gd name="connsiteX4" fmla="*/ 0 w 12191998"/>
              <a:gd name="connsiteY4" fmla="*/ 0 h 6858000"/>
              <a:gd name="connsiteX5" fmla="*/ 12191998 w 12191998"/>
              <a:gd name="connsiteY5" fmla="*/ 0 h 6858000"/>
              <a:gd name="connsiteX6" fmla="*/ 12191998 w 12191998"/>
              <a:gd name="connsiteY6" fmla="*/ 6858000 h 6858000"/>
              <a:gd name="connsiteX7" fmla="*/ 0 w 12191998"/>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8" h="6858000">
                <a:moveTo>
                  <a:pt x="7154721" y="3951843"/>
                </a:moveTo>
                <a:lnTo>
                  <a:pt x="7154721" y="4052427"/>
                </a:lnTo>
                <a:lnTo>
                  <a:pt x="9288321" y="4052427"/>
                </a:lnTo>
                <a:lnTo>
                  <a:pt x="9288321" y="3951843"/>
                </a:lnTo>
                <a:close/>
                <a:moveTo>
                  <a:pt x="0" y="0"/>
                </a:moveTo>
                <a:lnTo>
                  <a:pt x="12191998" y="0"/>
                </a:lnTo>
                <a:lnTo>
                  <a:pt x="12191998" y="6858000"/>
                </a:lnTo>
                <a:lnTo>
                  <a:pt x="0" y="6858000"/>
                </a:lnTo>
                <a:close/>
              </a:path>
            </a:pathLst>
          </a:custGeom>
          <a:solidFill>
            <a:schemeClr val="accent3">
              <a:lumMod val="75000"/>
            </a:schemeClr>
          </a:solidFill>
        </p:spPr>
        <p:txBody>
          <a:bodyPr wrap="square" tIns="274320">
            <a:noAutofit/>
          </a:bodyPr>
          <a:lstStyle>
            <a:lvl1pPr marL="0" indent="0" algn="ctr">
              <a:buNone/>
              <a:defRPr>
                <a:solidFill>
                  <a:schemeClr val="tx1"/>
                </a:solidFill>
              </a:defRPr>
            </a:lvl1pPr>
          </a:lstStyle>
          <a:p>
            <a:r>
              <a:rPr lang="en-US" dirty="0"/>
              <a:t>Click to add picture</a:t>
            </a:r>
          </a:p>
        </p:txBody>
      </p:sp>
      <p:grpSp>
        <p:nvGrpSpPr>
          <p:cNvPr id="22" name="Group 21">
            <a:extLst>
              <a:ext uri="{FF2B5EF4-FFF2-40B4-BE49-F238E27FC236}">
                <a16:creationId xmlns:a16="http://schemas.microsoft.com/office/drawing/2014/main" id="{F4CB38BE-0FF2-694C-AA3C-D73DBF7C332C}"/>
              </a:ext>
              <a:ext uri="{C183D7F6-B498-43B3-948B-1728B52AA6E4}">
                <adec:decorative xmlns:adec="http://schemas.microsoft.com/office/drawing/2017/decorative" val="1"/>
              </a:ext>
            </a:extLst>
          </p:cNvPr>
          <p:cNvGrpSpPr>
            <a:grpSpLocks/>
          </p:cNvGrpSpPr>
          <p:nvPr userDrawn="1"/>
        </p:nvGrpSpPr>
        <p:grpSpPr bwMode="auto">
          <a:xfrm rot="10800000">
            <a:off x="7132320" y="-3"/>
            <a:ext cx="2011679"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gr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5395458" y="2092818"/>
            <a:ext cx="3706108" cy="1563483"/>
          </a:xfrm>
          <a:prstGeom prst="rect">
            <a:avLst/>
          </a:prstGeom>
        </p:spPr>
        <p:txBody>
          <a:bodyPr lIns="0" tIns="0" rIns="0" bIns="0" anchor="b" anchorCtr="0">
            <a:noAutofit/>
          </a:bodyPr>
          <a:lstStyle>
            <a:lvl1pPr>
              <a:defRPr sz="3075" b="1" i="0" baseline="0">
                <a:solidFill>
                  <a:schemeClr val="tx1"/>
                </a:solidFill>
                <a:latin typeface="+mj-lt"/>
              </a:defRPr>
            </a:lvl1pPr>
          </a:lstStyle>
          <a:p>
            <a:r>
              <a:rPr lang="en-US" dirty="0"/>
              <a:t>Click to add title </a:t>
            </a:r>
          </a:p>
        </p:txBody>
      </p:sp>
      <p:sp>
        <p:nvSpPr>
          <p:cNvPr id="5" name="Rectangle 4">
            <a:extLst>
              <a:ext uri="{FF2B5EF4-FFF2-40B4-BE49-F238E27FC236}">
                <a16:creationId xmlns:a16="http://schemas.microsoft.com/office/drawing/2014/main" id="{E81ED476-3924-7E52-1A9D-0E0424695B24}"/>
              </a:ext>
            </a:extLst>
          </p:cNvPr>
          <p:cNvSpPr/>
          <p:nvPr userDrawn="1"/>
        </p:nvSpPr>
        <p:spPr>
          <a:xfrm>
            <a:off x="5366041" y="3951843"/>
            <a:ext cx="16002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Tree>
    <p:extLst>
      <p:ext uri="{BB962C8B-B14F-4D97-AF65-F5344CB8AC3E}">
        <p14:creationId xmlns:p14="http://schemas.microsoft.com/office/powerpoint/2010/main" val="985268027"/>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723017" y="201169"/>
            <a:ext cx="7764608" cy="1288758"/>
          </a:xfrm>
          <a:prstGeom prst="rect">
            <a:avLst/>
          </a:prstGeom>
        </p:spPr>
        <p:txBody>
          <a:bodyPr lIns="0" tIns="0" rIns="0" bIns="0" anchor="b" anchorCtr="0">
            <a:noAutofit/>
          </a:bodyPr>
          <a:lstStyle>
            <a:lvl1pPr>
              <a:defRPr sz="3300" b="1" i="0">
                <a:solidFill>
                  <a:schemeClr val="bg1"/>
                </a:solidFill>
                <a:latin typeface="+mj-lt"/>
              </a:defRPr>
            </a:lvl1pPr>
          </a:lstStyle>
          <a:p>
            <a:r>
              <a:rPr lang="en-US" dirty="0"/>
              <a:t>Click to add title </a:t>
            </a:r>
          </a:p>
        </p:txBody>
      </p:sp>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hasCustomPrompt="1"/>
          </p:nvPr>
        </p:nvSpPr>
        <p:spPr>
          <a:xfrm>
            <a:off x="714375" y="1939108"/>
            <a:ext cx="7764608" cy="4110702"/>
          </a:xfrm>
        </p:spPr>
        <p:txBody>
          <a:bodyPr/>
          <a:lstStyle>
            <a:lvl1pPr>
              <a:defRPr>
                <a:solidFill>
                  <a:schemeClr val="bg1"/>
                </a:solidFill>
              </a:defRPr>
            </a:lvl1pPr>
          </a:lstStyle>
          <a:p>
            <a:r>
              <a:rPr lang="en-US" dirty="0"/>
              <a:t>Click to add chart</a:t>
            </a:r>
          </a:p>
        </p:txBody>
      </p:sp>
      <p:sp>
        <p:nvSpPr>
          <p:cNvPr id="5" name="Slide Number Placeholder 4">
            <a:extLst>
              <a:ext uri="{FF2B5EF4-FFF2-40B4-BE49-F238E27FC236}">
                <a16:creationId xmlns:a16="http://schemas.microsoft.com/office/drawing/2014/main" id="{C772CC63-C628-4456-9B92-DA4E670BAC0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
        <p:nvSpPr>
          <p:cNvPr id="4" name="Footer Placeholder 3">
            <a:extLst>
              <a:ext uri="{FF2B5EF4-FFF2-40B4-BE49-F238E27FC236}">
                <a16:creationId xmlns:a16="http://schemas.microsoft.com/office/drawing/2014/main" id="{D1578EA5-216B-41F7-80D1-9ED07FFDB66F}"/>
              </a:ext>
            </a:extLst>
          </p:cNvPr>
          <p:cNvSpPr>
            <a:spLocks noGrp="1"/>
          </p:cNvSpPr>
          <p:nvPr>
            <p:ph type="ftr" sz="quarter" idx="12"/>
          </p:nvPr>
        </p:nvSpPr>
        <p:spPr/>
        <p:txBody>
          <a:bodyPr/>
          <a:lstStyle/>
          <a:p>
            <a:r>
              <a:rPr lang="en-US" dirty="0"/>
              <a:t>Annual Review</a:t>
            </a:r>
            <a:endParaRPr lang="en-US" b="0" dirty="0"/>
          </a:p>
        </p:txBody>
      </p:sp>
      <p:sp>
        <p:nvSpPr>
          <p:cNvPr id="2" name="Date Placeholder 3">
            <a:extLst>
              <a:ext uri="{FF2B5EF4-FFF2-40B4-BE49-F238E27FC236}">
                <a16:creationId xmlns:a16="http://schemas.microsoft.com/office/drawing/2014/main" id="{7F404C10-744B-3A30-6A97-DEF88914AF8B}"/>
              </a:ext>
            </a:extLst>
          </p:cNvPr>
          <p:cNvSpPr>
            <a:spLocks noGrp="1"/>
          </p:cNvSpPr>
          <p:nvPr>
            <p:ph type="dt" sz="half" idx="2"/>
          </p:nvPr>
        </p:nvSpPr>
        <p:spPr>
          <a:xfrm>
            <a:off x="2244090" y="6332221"/>
            <a:ext cx="984885" cy="247651"/>
          </a:xfrm>
          <a:prstGeom prst="rect">
            <a:avLst/>
          </a:prstGeom>
        </p:spPr>
        <p:txBody>
          <a:bodyPr vert="horz" lIns="0" tIns="0" rIns="0" bIns="0" rtlCol="0" anchor="t" anchorCtr="0"/>
          <a:lstStyle>
            <a:lvl1pPr algn="l">
              <a:defRPr sz="825" b="0" i="0">
                <a:solidFill>
                  <a:schemeClr val="bg1"/>
                </a:solidFill>
                <a:latin typeface="+mn-lt"/>
              </a:defRPr>
            </a:lvl1pPr>
          </a:lstStyle>
          <a:p>
            <a:r>
              <a:rPr lang="en-US" dirty="0"/>
              <a:t>September 3, 20XX</a:t>
            </a:r>
            <a:endParaRPr lang="en-US" dirty="0">
              <a:latin typeface="+mn-lt"/>
            </a:endParaRPr>
          </a:p>
        </p:txBody>
      </p:sp>
    </p:spTree>
    <p:extLst>
      <p:ext uri="{BB962C8B-B14F-4D97-AF65-F5344CB8AC3E}">
        <p14:creationId xmlns:p14="http://schemas.microsoft.com/office/powerpoint/2010/main" val="156643637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723017" y="210313"/>
            <a:ext cx="7715250" cy="1279614"/>
          </a:xfrm>
          <a:prstGeom prst="rect">
            <a:avLst/>
          </a:prstGeom>
        </p:spPr>
        <p:txBody>
          <a:bodyPr lIns="0" tIns="0" rIns="0" bIns="0" anchor="b" anchorCtr="0">
            <a:noAutofit/>
          </a:bodyPr>
          <a:lstStyle>
            <a:lvl1pPr>
              <a:defRPr sz="33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hasCustomPrompt="1"/>
          </p:nvPr>
        </p:nvSpPr>
        <p:spPr>
          <a:xfrm>
            <a:off x="714375" y="2209801"/>
            <a:ext cx="7715250" cy="2593109"/>
          </a:xfrm>
        </p:spPr>
        <p:txBody>
          <a:bodyPr/>
          <a:lstStyle>
            <a:lvl1pPr>
              <a:defRPr/>
            </a:lvl1pPr>
          </a:lstStyle>
          <a:p>
            <a:r>
              <a:rPr lang="en-US" dirty="0"/>
              <a:t>Click to add table</a:t>
            </a:r>
          </a:p>
        </p:txBody>
      </p:sp>
      <p:sp>
        <p:nvSpPr>
          <p:cNvPr id="5" name="Slide Number Placeholder 4">
            <a:extLst>
              <a:ext uri="{FF2B5EF4-FFF2-40B4-BE49-F238E27FC236}">
                <a16:creationId xmlns:a16="http://schemas.microsoft.com/office/drawing/2014/main" id="{E69F7A1E-B7E2-4E9C-A66C-BCE08900C5F1}"/>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
        <p:nvSpPr>
          <p:cNvPr id="4" name="Footer Placeholder 3">
            <a:extLst>
              <a:ext uri="{FF2B5EF4-FFF2-40B4-BE49-F238E27FC236}">
                <a16:creationId xmlns:a16="http://schemas.microsoft.com/office/drawing/2014/main" id="{DB42D896-6ACC-40D7-8D8B-F9AF3E7DE1A1}"/>
              </a:ext>
            </a:extLst>
          </p:cNvPr>
          <p:cNvSpPr>
            <a:spLocks noGrp="1"/>
          </p:cNvSpPr>
          <p:nvPr>
            <p:ph type="ftr" sz="quarter" idx="12"/>
          </p:nvPr>
        </p:nvSpPr>
        <p:spPr/>
        <p:txBody>
          <a:bodyPr/>
          <a:lstStyle/>
          <a:p>
            <a:r>
              <a:rPr lang="en-US" dirty="0"/>
              <a:t>Annual Review</a:t>
            </a:r>
            <a:endParaRPr lang="en-US" b="0" dirty="0"/>
          </a:p>
        </p:txBody>
      </p:sp>
      <p:sp>
        <p:nvSpPr>
          <p:cNvPr id="2" name="Date Placeholder 3">
            <a:extLst>
              <a:ext uri="{FF2B5EF4-FFF2-40B4-BE49-F238E27FC236}">
                <a16:creationId xmlns:a16="http://schemas.microsoft.com/office/drawing/2014/main" id="{07A8E389-98BB-3534-2651-FEF1E37EBC6E}"/>
              </a:ext>
            </a:extLst>
          </p:cNvPr>
          <p:cNvSpPr>
            <a:spLocks noGrp="1"/>
          </p:cNvSpPr>
          <p:nvPr>
            <p:ph type="dt" sz="half" idx="2"/>
          </p:nvPr>
        </p:nvSpPr>
        <p:spPr>
          <a:xfrm>
            <a:off x="2244090" y="6332221"/>
            <a:ext cx="984885" cy="247651"/>
          </a:xfrm>
          <a:prstGeom prst="rect">
            <a:avLst/>
          </a:prstGeom>
        </p:spPr>
        <p:txBody>
          <a:bodyPr vert="horz" lIns="0" tIns="0" rIns="0" bIns="0" rtlCol="0" anchor="t" anchorCtr="0"/>
          <a:lstStyle>
            <a:lvl1pPr algn="l">
              <a:defRPr sz="825" b="0" i="0">
                <a:solidFill>
                  <a:schemeClr val="bg1"/>
                </a:solidFill>
                <a:latin typeface="+mn-lt"/>
              </a:defRPr>
            </a:lvl1pPr>
          </a:lstStyle>
          <a:p>
            <a:r>
              <a:rPr lang="en-US" dirty="0"/>
              <a:t>September 3, 20XX</a:t>
            </a:r>
            <a:endParaRPr lang="en-US" dirty="0">
              <a:latin typeface="+mn-lt"/>
            </a:endParaRPr>
          </a:p>
        </p:txBody>
      </p:sp>
    </p:spTree>
    <p:extLst>
      <p:ext uri="{BB962C8B-B14F-4D97-AF65-F5344CB8AC3E}">
        <p14:creationId xmlns:p14="http://schemas.microsoft.com/office/powerpoint/2010/main" val="1272371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ACB4ADD-D9F4-984E-B29D-A2CF6D19E810}"/>
              </a:ext>
              <a:ext uri="{C183D7F6-B498-43B3-948B-1728B52AA6E4}">
                <adec:decorative xmlns:adec="http://schemas.microsoft.com/office/drawing/2017/decorative" val="1"/>
              </a:ext>
            </a:extLst>
          </p:cNvPr>
          <p:cNvGrpSpPr/>
          <p:nvPr userDrawn="1"/>
        </p:nvGrpSpPr>
        <p:grpSpPr>
          <a:xfrm>
            <a:off x="4772025" y="0"/>
            <a:ext cx="4371974"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sz="2700"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grpSp>
      <p:grpSp>
        <p:nvGrpSpPr>
          <p:cNvPr id="24" name="Group 23">
            <a:extLst>
              <a:ext uri="{FF2B5EF4-FFF2-40B4-BE49-F238E27FC236}">
                <a16:creationId xmlns:a16="http://schemas.microsoft.com/office/drawing/2014/main" id="{669A90A7-BF26-684E-8C8B-638053DA1234}"/>
              </a:ext>
              <a:ext uri="{C183D7F6-B498-43B3-948B-1728B52AA6E4}">
                <adec:decorative xmlns:adec="http://schemas.microsoft.com/office/drawing/2017/decorative" val="1"/>
              </a:ext>
            </a:extLst>
          </p:cNvPr>
          <p:cNvGrpSpPr>
            <a:grpSpLocks/>
          </p:cNvGrpSpPr>
          <p:nvPr userDrawn="1"/>
        </p:nvGrpSpPr>
        <p:grpSpPr bwMode="auto">
          <a:xfrm rot="16200000" flipV="1">
            <a:off x="-369903" y="4270035"/>
            <a:ext cx="2959226" cy="2219420"/>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grpSp>
      <p:sp>
        <p:nvSpPr>
          <p:cNvPr id="9" name="Title 1">
            <a:extLst>
              <a:ext uri="{FF2B5EF4-FFF2-40B4-BE49-F238E27FC236}">
                <a16:creationId xmlns:a16="http://schemas.microsoft.com/office/drawing/2014/main" id="{A5C37098-CEB2-1E45-989B-3DD92F3B1A30}"/>
              </a:ext>
            </a:extLst>
          </p:cNvPr>
          <p:cNvSpPr>
            <a:spLocks noGrp="1"/>
          </p:cNvSpPr>
          <p:nvPr>
            <p:ph type="title" hasCustomPrompt="1"/>
          </p:nvPr>
        </p:nvSpPr>
        <p:spPr>
          <a:xfrm>
            <a:off x="723017" y="2476501"/>
            <a:ext cx="5349240" cy="3289971"/>
          </a:xfrm>
          <a:prstGeom prst="rect">
            <a:avLst/>
          </a:prstGeom>
          <a:ln>
            <a:noFill/>
          </a:ln>
        </p:spPr>
        <p:txBody>
          <a:bodyPr lIns="0" tIns="0" rIns="0" bIns="0" anchor="t" anchorCtr="0">
            <a:normAutofit/>
          </a:bodyPr>
          <a:lstStyle>
            <a:lvl1pPr>
              <a:lnSpc>
                <a:spcPct val="100000"/>
              </a:lnSpc>
              <a:defRPr sz="2100" b="0" i="0">
                <a:solidFill>
                  <a:schemeClr val="bg1"/>
                </a:solidFill>
                <a:latin typeface="+mn-lt"/>
              </a:defRPr>
            </a:lvl1pPr>
          </a:lstStyle>
          <a:p>
            <a:pPr lvl="0"/>
            <a:r>
              <a:rPr lang="en-US" dirty="0"/>
              <a:t>Click to add text</a:t>
            </a:r>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524961" y="548292"/>
            <a:ext cx="1192029" cy="3100165"/>
          </a:xfrm>
          <a:prstGeom prst="rect">
            <a:avLst/>
          </a:prstGeom>
          <a:noFill/>
        </p:spPr>
        <p:txBody>
          <a:bodyPr wrap="square" tIns="342900" bIns="0" rtlCol="0" anchor="b" anchorCtr="0">
            <a:noAutofit/>
          </a:bodyPr>
          <a:lstStyle/>
          <a:p>
            <a:r>
              <a:rPr lang="en-US" sz="15000" b="1" dirty="0">
                <a:solidFill>
                  <a:schemeClr val="bg1"/>
                </a:solidFill>
              </a:rPr>
              <a:t>“</a:t>
            </a:r>
          </a:p>
        </p:txBody>
      </p:sp>
    </p:spTree>
    <p:extLst>
      <p:ext uri="{BB962C8B-B14F-4D97-AF65-F5344CB8AC3E}">
        <p14:creationId xmlns:p14="http://schemas.microsoft.com/office/powerpoint/2010/main" val="31832803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 uri="{C183D7F6-B498-43B3-948B-1728B52AA6E4}">
                <adec:decorative xmlns:adec="http://schemas.microsoft.com/office/drawing/2017/decorative" val="1"/>
              </a:ext>
            </a:extLst>
          </p:cNvPr>
          <p:cNvGrpSpPr>
            <a:grpSpLocks/>
          </p:cNvGrpSpPr>
          <p:nvPr userDrawn="1"/>
        </p:nvGrpSpPr>
        <p:grpSpPr bwMode="auto">
          <a:xfrm rot="16200000" flipV="1">
            <a:off x="-369903" y="4270035"/>
            <a:ext cx="2959226" cy="2219420"/>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grpSp>
      <p:grpSp>
        <p:nvGrpSpPr>
          <p:cNvPr id="23" name="Group 22">
            <a:extLst>
              <a:ext uri="{FF2B5EF4-FFF2-40B4-BE49-F238E27FC236}">
                <a16:creationId xmlns:a16="http://schemas.microsoft.com/office/drawing/2014/main" id="{EFD0B2D5-B3C2-D847-A220-86CB6A37E418}"/>
              </a:ext>
              <a:ext uri="{C183D7F6-B498-43B3-948B-1728B52AA6E4}">
                <adec:decorative xmlns:adec="http://schemas.microsoft.com/office/drawing/2017/decorative" val="1"/>
              </a:ext>
            </a:extLst>
          </p:cNvPr>
          <p:cNvGrpSpPr/>
          <p:nvPr userDrawn="1"/>
        </p:nvGrpSpPr>
        <p:grpSpPr>
          <a:xfrm>
            <a:off x="4772025" y="0"/>
            <a:ext cx="4371974"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sz="2700"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grpSp>
      <p:sp>
        <p:nvSpPr>
          <p:cNvPr id="61" name="Title 1">
            <a:extLst>
              <a:ext uri="{FF2B5EF4-FFF2-40B4-BE49-F238E27FC236}">
                <a16:creationId xmlns:a16="http://schemas.microsoft.com/office/drawing/2014/main" id="{E2F20AFE-B282-5146-B0D6-F2FC1B6D303E}"/>
              </a:ext>
            </a:extLst>
          </p:cNvPr>
          <p:cNvSpPr>
            <a:spLocks noGrp="1"/>
          </p:cNvSpPr>
          <p:nvPr>
            <p:ph type="title" hasCustomPrompt="1"/>
          </p:nvPr>
        </p:nvSpPr>
        <p:spPr>
          <a:xfrm>
            <a:off x="723017" y="151024"/>
            <a:ext cx="7706608" cy="1338903"/>
          </a:xfrm>
          <a:prstGeom prst="rect">
            <a:avLst/>
          </a:prstGeom>
        </p:spPr>
        <p:txBody>
          <a:bodyPr lIns="0" tIns="0" rIns="0" bIns="0" anchor="b" anchorCtr="0">
            <a:noAutofit/>
          </a:bodyPr>
          <a:lstStyle>
            <a:lvl1pPr>
              <a:defRPr sz="3300" b="1" i="0">
                <a:solidFill>
                  <a:schemeClr val="bg1"/>
                </a:solidFill>
                <a:latin typeface="+mj-lt"/>
              </a:defRPr>
            </a:lvl1pPr>
          </a:lstStyle>
          <a:p>
            <a:r>
              <a:rPr lang="en-US" dirty="0"/>
              <a:t>Click to add title </a:t>
            </a:r>
          </a:p>
        </p:txBody>
      </p:sp>
      <p:cxnSp>
        <p:nvCxnSpPr>
          <p:cNvPr id="62" name="Straight Connector 61">
            <a:extLst>
              <a:ext uri="{FF2B5EF4-FFF2-40B4-BE49-F238E27FC236}">
                <a16:creationId xmlns:a16="http://schemas.microsoft.com/office/drawing/2014/main" id="{F777D2F0-DE3F-8343-B97A-E7FA440532FD}"/>
              </a:ext>
              <a:ext uri="{C183D7F6-B498-43B3-948B-1728B52AA6E4}">
                <adec:decorative xmlns:adec="http://schemas.microsoft.com/office/drawing/2017/decorative" val="1"/>
              </a:ext>
            </a:extLst>
          </p:cNvPr>
          <p:cNvCxnSpPr>
            <a:cxnSpLocks/>
          </p:cNvCxnSpPr>
          <p:nvPr userDrawn="1"/>
        </p:nvCxnSpPr>
        <p:spPr>
          <a:xfrm>
            <a:off x="714375" y="1939108"/>
            <a:ext cx="16002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hasCustomPrompt="1"/>
          </p:nvPr>
        </p:nvSpPr>
        <p:spPr>
          <a:xfrm>
            <a:off x="715701" y="2572883"/>
            <a:ext cx="1588684" cy="2037217"/>
          </a:xfrm>
          <a:prstGeom prst="rect">
            <a:avLst/>
          </a:prstGeom>
        </p:spPr>
        <p:txBody>
          <a:bodyPr>
            <a:normAutofit/>
          </a:bodyPr>
          <a:lstStyle>
            <a:lvl1pPr marL="0" indent="0" algn="ctr">
              <a:buNone/>
              <a:defRPr sz="1200"/>
            </a:lvl1pPr>
          </a:lstStyle>
          <a:p>
            <a:r>
              <a:rPr lang="en-US" dirty="0"/>
              <a:t>Click to add picture</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hasCustomPrompt="1"/>
          </p:nvPr>
        </p:nvSpPr>
        <p:spPr>
          <a:xfrm>
            <a:off x="714375" y="4823251"/>
            <a:ext cx="1600200" cy="456961"/>
          </a:xfrm>
        </p:spPr>
        <p:txBody>
          <a:bodyPr lIns="0" tIns="0" rIns="0" bIns="0" anchor="ctr" anchorCtr="0">
            <a:noAutofit/>
          </a:bodyPr>
          <a:lstStyle>
            <a:lvl1pPr marL="0" indent="0">
              <a:spcBef>
                <a:spcPts val="300"/>
              </a:spcBef>
              <a:buNone/>
              <a:defRPr sz="1350" b="0" i="0" spc="0" baseline="0">
                <a:solidFill>
                  <a:schemeClr val="bg1"/>
                </a:solidFill>
                <a:latin typeface="+mj-lt"/>
              </a:defRPr>
            </a:lvl1pPr>
            <a:lvl2pPr>
              <a:defRPr sz="3000"/>
            </a:lvl2pPr>
            <a:lvl3pPr>
              <a:defRPr sz="3000"/>
            </a:lvl3pPr>
            <a:lvl4pPr>
              <a:defRPr sz="3000"/>
            </a:lvl4pPr>
            <a:lvl5pPr>
              <a:defRPr sz="3000"/>
            </a:lvl5pPr>
          </a:lstStyle>
          <a:p>
            <a:pPr lvl="0"/>
            <a:r>
              <a:rPr lang="en-US" dirty="0"/>
              <a:t>Click to add text</a:t>
            </a:r>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hasCustomPrompt="1"/>
          </p:nvPr>
        </p:nvSpPr>
        <p:spPr>
          <a:xfrm>
            <a:off x="714375" y="5339379"/>
            <a:ext cx="1600200" cy="765586"/>
          </a:xfrm>
        </p:spPr>
        <p:txBody>
          <a:bodyPr lIns="0" tIns="0" rIns="0" bIns="0">
            <a:normAutofit/>
          </a:bodyPr>
          <a:lstStyle>
            <a:lvl1pPr marL="0" indent="0">
              <a:buNone/>
              <a:defRPr sz="1050" b="0" i="0">
                <a:solidFill>
                  <a:schemeClr val="bg1"/>
                </a:solidFill>
                <a:latin typeface="+mn-lt"/>
              </a:defRPr>
            </a:lvl1pPr>
            <a:lvl2pPr>
              <a:defRPr sz="3000"/>
            </a:lvl2pPr>
            <a:lvl3pPr>
              <a:defRPr sz="3000"/>
            </a:lvl3pPr>
            <a:lvl4pPr>
              <a:defRPr sz="3000"/>
            </a:lvl4pPr>
            <a:lvl5pPr>
              <a:defRPr sz="3000"/>
            </a:lvl5pPr>
          </a:lstStyle>
          <a:p>
            <a:pPr lvl="0"/>
            <a:r>
              <a:rPr lang="en-US" dirty="0"/>
              <a:t>Click to add text</a:t>
            </a:r>
          </a:p>
        </p:txBody>
      </p: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hasCustomPrompt="1"/>
          </p:nvPr>
        </p:nvSpPr>
        <p:spPr>
          <a:xfrm>
            <a:off x="2743710" y="2572883"/>
            <a:ext cx="1588684" cy="2037217"/>
          </a:xfrm>
          <a:prstGeom prst="rect">
            <a:avLst/>
          </a:prstGeom>
        </p:spPr>
        <p:txBody>
          <a:bodyPr>
            <a:normAutofit/>
          </a:bodyPr>
          <a:lstStyle>
            <a:lvl1pPr marL="0" indent="0" algn="ctr">
              <a:buNone/>
              <a:defRPr sz="1200"/>
            </a:lvl1pPr>
          </a:lstStyle>
          <a:p>
            <a:r>
              <a:rPr lang="en-US" dirty="0"/>
              <a:t>Click to add picture</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hasCustomPrompt="1"/>
          </p:nvPr>
        </p:nvSpPr>
        <p:spPr>
          <a:xfrm>
            <a:off x="2747282" y="4823251"/>
            <a:ext cx="1596118" cy="456961"/>
          </a:xfrm>
        </p:spPr>
        <p:txBody>
          <a:bodyPr lIns="0" tIns="0" rIns="0" bIns="0" anchor="ctr" anchorCtr="0">
            <a:noAutofit/>
          </a:bodyPr>
          <a:lstStyle>
            <a:lvl1pPr marL="0" indent="0">
              <a:spcBef>
                <a:spcPts val="300"/>
              </a:spcBef>
              <a:buNone/>
              <a:defRPr sz="1350" b="0" i="0" spc="0" baseline="0">
                <a:solidFill>
                  <a:schemeClr val="bg1"/>
                </a:solidFill>
                <a:latin typeface="+mj-lt"/>
              </a:defRPr>
            </a:lvl1pPr>
            <a:lvl2pPr>
              <a:defRPr sz="3000"/>
            </a:lvl2pPr>
            <a:lvl3pPr>
              <a:defRPr sz="3000"/>
            </a:lvl3pPr>
            <a:lvl4pPr>
              <a:defRPr sz="3000"/>
            </a:lvl4pPr>
            <a:lvl5pPr>
              <a:defRPr sz="3000"/>
            </a:lvl5pPr>
          </a:lstStyle>
          <a:p>
            <a:pPr lvl="0"/>
            <a:r>
              <a:rPr lang="en-US" dirty="0"/>
              <a:t>Click to add text</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hasCustomPrompt="1"/>
          </p:nvPr>
        </p:nvSpPr>
        <p:spPr>
          <a:xfrm>
            <a:off x="2747282" y="5339379"/>
            <a:ext cx="1596118" cy="765586"/>
          </a:xfrm>
        </p:spPr>
        <p:txBody>
          <a:bodyPr lIns="0" tIns="0" rIns="0" bIns="0">
            <a:normAutofit/>
          </a:bodyPr>
          <a:lstStyle>
            <a:lvl1pPr marL="0" indent="0">
              <a:buNone/>
              <a:defRPr sz="1050" b="0" i="0">
                <a:solidFill>
                  <a:schemeClr val="bg1"/>
                </a:solidFill>
                <a:latin typeface="+mn-lt"/>
              </a:defRPr>
            </a:lvl1pPr>
            <a:lvl2pPr>
              <a:defRPr sz="3000"/>
            </a:lvl2pPr>
            <a:lvl3pPr>
              <a:defRPr sz="3000"/>
            </a:lvl3pPr>
            <a:lvl4pPr>
              <a:defRPr sz="3000"/>
            </a:lvl4pPr>
            <a:lvl5pPr>
              <a:defRPr sz="3000"/>
            </a:lvl5pPr>
          </a:lstStyle>
          <a:p>
            <a:pPr lvl="0"/>
            <a:r>
              <a:rPr lang="en-US" dirty="0"/>
              <a:t>Click to add text</a:t>
            </a:r>
          </a:p>
        </p:txBody>
      </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hasCustomPrompt="1"/>
          </p:nvPr>
        </p:nvSpPr>
        <p:spPr>
          <a:xfrm>
            <a:off x="4771719" y="2572883"/>
            <a:ext cx="1588684" cy="2037217"/>
          </a:xfrm>
          <a:prstGeom prst="rect">
            <a:avLst/>
          </a:prstGeom>
        </p:spPr>
        <p:txBody>
          <a:bodyPr>
            <a:normAutofit/>
          </a:bodyPr>
          <a:lstStyle>
            <a:lvl1pPr marL="0" indent="0" algn="ctr">
              <a:buNone/>
              <a:defRPr sz="1200"/>
            </a:lvl1pPr>
          </a:lstStyle>
          <a:p>
            <a:r>
              <a:rPr lang="en-US" dirty="0"/>
              <a:t>Click to add picture</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hasCustomPrompt="1"/>
          </p:nvPr>
        </p:nvSpPr>
        <p:spPr>
          <a:xfrm>
            <a:off x="4775291" y="4823251"/>
            <a:ext cx="1596934" cy="456961"/>
          </a:xfrm>
        </p:spPr>
        <p:txBody>
          <a:bodyPr lIns="0" tIns="0" rIns="0" bIns="0" anchor="ctr" anchorCtr="0">
            <a:noAutofit/>
          </a:bodyPr>
          <a:lstStyle>
            <a:lvl1pPr marL="0" indent="0">
              <a:spcBef>
                <a:spcPts val="300"/>
              </a:spcBef>
              <a:buNone/>
              <a:defRPr sz="1350" b="0" i="0" spc="0" baseline="0">
                <a:solidFill>
                  <a:schemeClr val="bg1"/>
                </a:solidFill>
                <a:latin typeface="+mj-lt"/>
              </a:defRPr>
            </a:lvl1pPr>
            <a:lvl2pPr>
              <a:defRPr sz="3000"/>
            </a:lvl2pPr>
            <a:lvl3pPr>
              <a:defRPr sz="3000"/>
            </a:lvl3pPr>
            <a:lvl4pPr>
              <a:defRPr sz="3000"/>
            </a:lvl4pPr>
            <a:lvl5pPr>
              <a:defRPr sz="3000"/>
            </a:lvl5pPr>
          </a:lstStyle>
          <a:p>
            <a:pPr lvl="0"/>
            <a:r>
              <a:rPr lang="en-US" dirty="0"/>
              <a:t>Click to add text</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hasCustomPrompt="1"/>
          </p:nvPr>
        </p:nvSpPr>
        <p:spPr>
          <a:xfrm>
            <a:off x="4775291" y="5339379"/>
            <a:ext cx="1596934" cy="765586"/>
          </a:xfrm>
        </p:spPr>
        <p:txBody>
          <a:bodyPr lIns="0" tIns="0" rIns="0" bIns="0">
            <a:normAutofit/>
          </a:bodyPr>
          <a:lstStyle>
            <a:lvl1pPr marL="0" indent="0">
              <a:buNone/>
              <a:defRPr sz="1050" b="0" i="0">
                <a:solidFill>
                  <a:schemeClr val="bg1"/>
                </a:solidFill>
                <a:latin typeface="+mn-lt"/>
              </a:defRPr>
            </a:lvl1pPr>
            <a:lvl2pPr>
              <a:defRPr sz="3000"/>
            </a:lvl2pPr>
            <a:lvl3pPr>
              <a:defRPr sz="3000"/>
            </a:lvl3pPr>
            <a:lvl4pPr>
              <a:defRPr sz="3000"/>
            </a:lvl4pPr>
            <a:lvl5pPr>
              <a:defRPr sz="3000"/>
            </a:lvl5pPr>
          </a:lstStyle>
          <a:p>
            <a:pPr lvl="0"/>
            <a:r>
              <a:rPr lang="en-US" dirty="0"/>
              <a:t>Click to add text</a:t>
            </a:r>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hasCustomPrompt="1"/>
          </p:nvPr>
        </p:nvSpPr>
        <p:spPr>
          <a:xfrm>
            <a:off x="6834018" y="2572883"/>
            <a:ext cx="1588684" cy="2037217"/>
          </a:xfrm>
          <a:prstGeom prst="rect">
            <a:avLst/>
          </a:prstGeom>
        </p:spPr>
        <p:txBody>
          <a:bodyPr>
            <a:normAutofit/>
          </a:bodyPr>
          <a:lstStyle>
            <a:lvl1pPr marL="0" indent="0" algn="ctr">
              <a:buNone/>
              <a:defRPr sz="1200"/>
            </a:lvl1pPr>
          </a:lstStyle>
          <a:p>
            <a:r>
              <a:rPr lang="en-US" dirty="0"/>
              <a:t>Click to add picture</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hasCustomPrompt="1"/>
          </p:nvPr>
        </p:nvSpPr>
        <p:spPr>
          <a:xfrm>
            <a:off x="6832691" y="4823251"/>
            <a:ext cx="1596934" cy="456961"/>
          </a:xfrm>
        </p:spPr>
        <p:txBody>
          <a:bodyPr lIns="0" tIns="0" rIns="0" bIns="0" anchor="ctr" anchorCtr="0">
            <a:noAutofit/>
          </a:bodyPr>
          <a:lstStyle>
            <a:lvl1pPr marL="0" indent="0">
              <a:spcBef>
                <a:spcPts val="300"/>
              </a:spcBef>
              <a:buNone/>
              <a:defRPr sz="1350" b="0" i="0" spc="0" baseline="0">
                <a:solidFill>
                  <a:schemeClr val="bg1"/>
                </a:solidFill>
                <a:latin typeface="+mj-lt"/>
              </a:defRPr>
            </a:lvl1pPr>
            <a:lvl2pPr>
              <a:defRPr sz="3000"/>
            </a:lvl2pPr>
            <a:lvl3pPr>
              <a:defRPr sz="3000"/>
            </a:lvl3pPr>
            <a:lvl4pPr>
              <a:defRPr sz="3000"/>
            </a:lvl4pPr>
            <a:lvl5pPr>
              <a:defRPr sz="3000"/>
            </a:lvl5pPr>
          </a:lstStyle>
          <a:p>
            <a:pPr lvl="0"/>
            <a:r>
              <a:rPr lang="en-US" dirty="0"/>
              <a:t>Click to add text</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hasCustomPrompt="1"/>
          </p:nvPr>
        </p:nvSpPr>
        <p:spPr>
          <a:xfrm>
            <a:off x="6832691" y="5339379"/>
            <a:ext cx="1596934" cy="765586"/>
          </a:xfrm>
        </p:spPr>
        <p:txBody>
          <a:bodyPr lIns="0" tIns="0" rIns="0" bIns="0">
            <a:normAutofit/>
          </a:bodyPr>
          <a:lstStyle>
            <a:lvl1pPr marL="0" indent="0">
              <a:buNone/>
              <a:defRPr sz="1050" b="0" i="0">
                <a:solidFill>
                  <a:schemeClr val="bg1"/>
                </a:solidFill>
                <a:latin typeface="+mn-lt"/>
              </a:defRPr>
            </a:lvl1pPr>
            <a:lvl2pPr>
              <a:defRPr sz="3000"/>
            </a:lvl2pPr>
            <a:lvl3pPr>
              <a:defRPr sz="3000"/>
            </a:lvl3pPr>
            <a:lvl4pPr>
              <a:defRPr sz="3000"/>
            </a:lvl4pPr>
            <a:lvl5pPr>
              <a:defRPr sz="3000"/>
            </a:lvl5pPr>
          </a:lstStyle>
          <a:p>
            <a:pPr lvl="0"/>
            <a:r>
              <a:rPr lang="en-US" dirty="0"/>
              <a:t>Click to add text</a:t>
            </a:r>
          </a:p>
        </p:txBody>
      </p:sp>
      <p:sp>
        <p:nvSpPr>
          <p:cNvPr id="5" name="Slide Number Placeholder 4">
            <a:extLst>
              <a:ext uri="{FF2B5EF4-FFF2-40B4-BE49-F238E27FC236}">
                <a16:creationId xmlns:a16="http://schemas.microsoft.com/office/drawing/2014/main" id="{705A1C65-B00C-4CA4-83B6-3DFA3DF96296}"/>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
        <p:nvSpPr>
          <p:cNvPr id="4" name="Footer Placeholder 3">
            <a:extLst>
              <a:ext uri="{FF2B5EF4-FFF2-40B4-BE49-F238E27FC236}">
                <a16:creationId xmlns:a16="http://schemas.microsoft.com/office/drawing/2014/main" id="{7DE0184F-2619-4333-B49F-C7ACE8B2C3A6}"/>
              </a:ext>
            </a:extLst>
          </p:cNvPr>
          <p:cNvSpPr>
            <a:spLocks noGrp="1"/>
          </p:cNvSpPr>
          <p:nvPr>
            <p:ph type="ftr" sz="quarter" idx="33"/>
          </p:nvPr>
        </p:nvSpPr>
        <p:spPr/>
        <p:txBody>
          <a:bodyPr/>
          <a:lstStyle/>
          <a:p>
            <a:r>
              <a:rPr lang="en-US" dirty="0"/>
              <a:t>Annual Review</a:t>
            </a:r>
            <a:endParaRPr lang="en-US" b="0" dirty="0"/>
          </a:p>
        </p:txBody>
      </p:sp>
      <p:sp>
        <p:nvSpPr>
          <p:cNvPr id="2" name="Date Placeholder 3">
            <a:extLst>
              <a:ext uri="{FF2B5EF4-FFF2-40B4-BE49-F238E27FC236}">
                <a16:creationId xmlns:a16="http://schemas.microsoft.com/office/drawing/2014/main" id="{5BEE3F78-D640-47E6-F461-2CF028EAD0E3}"/>
              </a:ext>
            </a:extLst>
          </p:cNvPr>
          <p:cNvSpPr>
            <a:spLocks noGrp="1"/>
          </p:cNvSpPr>
          <p:nvPr>
            <p:ph type="dt" sz="half" idx="2"/>
          </p:nvPr>
        </p:nvSpPr>
        <p:spPr>
          <a:xfrm>
            <a:off x="2244090" y="6332221"/>
            <a:ext cx="984885" cy="247651"/>
          </a:xfrm>
          <a:prstGeom prst="rect">
            <a:avLst/>
          </a:prstGeom>
        </p:spPr>
        <p:txBody>
          <a:bodyPr vert="horz" lIns="0" tIns="0" rIns="0" bIns="0" rtlCol="0" anchor="t" anchorCtr="0"/>
          <a:lstStyle>
            <a:lvl1pPr algn="l">
              <a:defRPr sz="825" b="0" i="0">
                <a:solidFill>
                  <a:schemeClr val="bg1"/>
                </a:solidFill>
                <a:latin typeface="+mn-lt"/>
              </a:defRPr>
            </a:lvl1pPr>
          </a:lstStyle>
          <a:p>
            <a:r>
              <a:rPr lang="en-US" dirty="0"/>
              <a:t>September 3, 20XX</a:t>
            </a:r>
            <a:endParaRPr lang="en-US" dirty="0">
              <a:latin typeface="+mn-lt"/>
            </a:endParaRPr>
          </a:p>
        </p:txBody>
      </p:sp>
    </p:spTree>
    <p:extLst>
      <p:ext uri="{BB962C8B-B14F-4D97-AF65-F5344CB8AC3E}">
        <p14:creationId xmlns:p14="http://schemas.microsoft.com/office/powerpoint/2010/main" val="8423122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739009" y="2603829"/>
            <a:ext cx="7886700" cy="1325563"/>
          </a:xfrm>
        </p:spPr>
        <p:txBody>
          <a:bodyPr anchor="ctr" anchorCtr="1"/>
          <a:lstStyle>
            <a:lvl1pPr>
              <a:defRPr>
                <a:solidFill>
                  <a:srgbClr val="002D73"/>
                </a:solidFill>
                <a:latin typeface="Franklin Gothic Book" panose="020B0503020102020204" pitchFamily="34" charset="0"/>
              </a:defRPr>
            </a:lvl1pPr>
          </a:lstStyle>
          <a:p>
            <a:r>
              <a:rPr lang="en-US" dirty="0"/>
              <a:t>CLOSING SLIDE</a:t>
            </a:r>
          </a:p>
        </p:txBody>
      </p:sp>
    </p:spTree>
    <p:extLst>
      <p:ext uri="{BB962C8B-B14F-4D97-AF65-F5344CB8AC3E}">
        <p14:creationId xmlns:p14="http://schemas.microsoft.com/office/powerpoint/2010/main" val="2308877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46EEE005-F78A-9D4F-B159-964376C387DD}"/>
              </a:ext>
            </a:extLst>
          </p:cNvPr>
          <p:cNvSpPr>
            <a:spLocks noGrp="1"/>
          </p:cNvSpPr>
          <p:nvPr>
            <p:ph type="title" hasCustomPrompt="1"/>
          </p:nvPr>
        </p:nvSpPr>
        <p:spPr>
          <a:xfrm>
            <a:off x="723017" y="205248"/>
            <a:ext cx="7626864" cy="1284679"/>
          </a:xfrm>
          <a:prstGeom prst="rect">
            <a:avLst/>
          </a:prstGeom>
        </p:spPr>
        <p:txBody>
          <a:bodyPr lIns="0" tIns="0" rIns="0" bIns="0" anchor="b" anchorCtr="0">
            <a:noAutofit/>
          </a:bodyPr>
          <a:lstStyle>
            <a:lvl1pPr>
              <a:defRPr sz="3300" b="1" i="0">
                <a:solidFill>
                  <a:schemeClr val="bg1"/>
                </a:solidFill>
                <a:latin typeface="+mj-lt"/>
              </a:defRPr>
            </a:lvl1pPr>
          </a:lstStyle>
          <a:p>
            <a:r>
              <a:rPr lang="en-US" dirty="0"/>
              <a:t>Click to add title </a:t>
            </a:r>
          </a:p>
        </p:txBody>
      </p:sp>
      <p:cxnSp>
        <p:nvCxnSpPr>
          <p:cNvPr id="21" name="Straight Connector 20">
            <a:extLst>
              <a:ext uri="{FF2B5EF4-FFF2-40B4-BE49-F238E27FC236}">
                <a16:creationId xmlns:a16="http://schemas.microsoft.com/office/drawing/2014/main" id="{040046AF-E5BF-854D-9986-7C3019770FE7}"/>
              </a:ext>
              <a:ext uri="{C183D7F6-B498-43B3-948B-1728B52AA6E4}">
                <adec:decorative xmlns:adec="http://schemas.microsoft.com/office/drawing/2017/decorative" val="1"/>
              </a:ext>
            </a:extLst>
          </p:cNvPr>
          <p:cNvCxnSpPr>
            <a:cxnSpLocks/>
          </p:cNvCxnSpPr>
          <p:nvPr userDrawn="1"/>
        </p:nvCxnSpPr>
        <p:spPr>
          <a:xfrm flipH="1">
            <a:off x="784469" y="2213783"/>
            <a:ext cx="16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 uri="{C183D7F6-B498-43B3-948B-1728B52AA6E4}">
                <adec:decorative xmlns:adec="http://schemas.microsoft.com/office/drawing/2017/decorative" val="1"/>
              </a:ext>
            </a:extLst>
          </p:cNvPr>
          <p:cNvCxnSpPr>
            <a:cxnSpLocks/>
          </p:cNvCxnSpPr>
          <p:nvPr userDrawn="1"/>
        </p:nvCxnSpPr>
        <p:spPr>
          <a:xfrm flipH="1">
            <a:off x="4635370" y="2213783"/>
            <a:ext cx="8327"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 uri="{C183D7F6-B498-43B3-948B-1728B52AA6E4}">
                <adec:decorative xmlns:adec="http://schemas.microsoft.com/office/drawing/2017/decorative" val="1"/>
              </a:ext>
            </a:extLst>
          </p:cNvPr>
          <p:cNvCxnSpPr>
            <a:cxnSpLocks/>
          </p:cNvCxnSpPr>
          <p:nvPr userDrawn="1"/>
        </p:nvCxnSpPr>
        <p:spPr>
          <a:xfrm flipH="1">
            <a:off x="6559217" y="3904712"/>
            <a:ext cx="16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 uri="{C183D7F6-B498-43B3-948B-1728B52AA6E4}">
                <adec:decorative xmlns:adec="http://schemas.microsoft.com/office/drawing/2017/decorative" val="1"/>
              </a:ext>
            </a:extLst>
          </p:cNvPr>
          <p:cNvCxnSpPr>
            <a:cxnSpLocks/>
          </p:cNvCxnSpPr>
          <p:nvPr userDrawn="1"/>
        </p:nvCxnSpPr>
        <p:spPr>
          <a:xfrm flipH="1">
            <a:off x="2708317" y="3895941"/>
            <a:ext cx="16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hasCustomPrompt="1"/>
          </p:nvPr>
        </p:nvSpPr>
        <p:spPr>
          <a:xfrm>
            <a:off x="972716" y="2340168"/>
            <a:ext cx="1600200" cy="546841"/>
          </a:xfrm>
          <a:ln>
            <a:noFill/>
          </a:ln>
        </p:spPr>
        <p:txBody>
          <a:bodyPr lIns="0" tIns="0" rIns="0" bIns="0" anchor="ctr" anchorCtr="0">
            <a:noAutofit/>
          </a:bodyPr>
          <a:lstStyle>
            <a:lvl1pPr marL="0" indent="0">
              <a:spcBef>
                <a:spcPts val="300"/>
              </a:spcBef>
              <a:buNone/>
              <a:defRPr sz="1350" b="0" i="0" spc="0" baseline="0">
                <a:solidFill>
                  <a:schemeClr val="bg1"/>
                </a:solidFill>
                <a:latin typeface="+mj-lt"/>
              </a:defRPr>
            </a:lvl1pPr>
            <a:lvl2pPr>
              <a:defRPr sz="3000"/>
            </a:lvl2pPr>
            <a:lvl3pPr>
              <a:defRPr sz="3000"/>
            </a:lvl3pPr>
            <a:lvl4pPr>
              <a:defRPr sz="3000"/>
            </a:lvl4pPr>
            <a:lvl5pPr>
              <a:defRPr sz="3000"/>
            </a:lvl5pPr>
          </a:lstStyle>
          <a:p>
            <a:pPr lvl="0"/>
            <a:r>
              <a:rPr lang="en-US" dirty="0"/>
              <a:t>Click to add text</a:t>
            </a:r>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hasCustomPrompt="1"/>
          </p:nvPr>
        </p:nvSpPr>
        <p:spPr>
          <a:xfrm>
            <a:off x="972716" y="2934856"/>
            <a:ext cx="1600200" cy="646184"/>
          </a:xfrm>
          <a:ln>
            <a:noFill/>
          </a:ln>
        </p:spPr>
        <p:txBody>
          <a:bodyPr lIns="0" tIns="0" rIns="0" bIns="0">
            <a:normAutofit/>
          </a:bodyPr>
          <a:lstStyle>
            <a:lvl1pPr marL="0" indent="0">
              <a:buNone/>
              <a:defRPr sz="1050" b="0" i="0">
                <a:solidFill>
                  <a:schemeClr val="bg1"/>
                </a:solidFill>
                <a:latin typeface="+mn-lt"/>
              </a:defRPr>
            </a:lvl1pPr>
            <a:lvl2pPr>
              <a:defRPr sz="3000"/>
            </a:lvl2pPr>
            <a:lvl3pPr>
              <a:defRPr sz="3000"/>
            </a:lvl3pPr>
            <a:lvl4pPr>
              <a:defRPr sz="3000"/>
            </a:lvl4pPr>
            <a:lvl5pPr>
              <a:defRPr sz="3000"/>
            </a:lvl5pPr>
          </a:lstStyle>
          <a:p>
            <a:pPr lvl="0"/>
            <a:r>
              <a:rPr lang="en-US" dirty="0"/>
              <a:t>Click to add text</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hasCustomPrompt="1"/>
          </p:nvPr>
        </p:nvSpPr>
        <p:spPr>
          <a:xfrm>
            <a:off x="2923349" y="4473390"/>
            <a:ext cx="1600200" cy="546841"/>
          </a:xfrm>
          <a:ln>
            <a:noFill/>
          </a:ln>
        </p:spPr>
        <p:txBody>
          <a:bodyPr vert="horz" lIns="0" tIns="0" rIns="0" bIns="0" rtlCol="0" anchor="ctr" anchorCtr="0">
            <a:noAutofit/>
          </a:bodyPr>
          <a:lstStyle>
            <a:lvl1pPr marL="0" indent="0">
              <a:spcBef>
                <a:spcPts val="300"/>
              </a:spcBef>
              <a:buNone/>
              <a:defRPr lang="en-US" sz="1350" spc="0" baseline="0" dirty="0">
                <a:latin typeface="+mj-lt"/>
              </a:defRPr>
            </a:lvl1pPr>
            <a:lvl2pPr>
              <a:defRPr sz="3000"/>
            </a:lvl2pPr>
            <a:lvl3pPr>
              <a:defRPr sz="3000"/>
            </a:lvl3pPr>
            <a:lvl4pPr>
              <a:defRPr sz="3000"/>
            </a:lvl4pPr>
            <a:lvl5pPr>
              <a:defRPr sz="3000"/>
            </a:lvl5pPr>
          </a:lstStyle>
          <a:p>
            <a:pPr lvl="0"/>
            <a:r>
              <a:rPr lang="en-US" dirty="0"/>
              <a:t>Click to add text</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hasCustomPrompt="1"/>
          </p:nvPr>
        </p:nvSpPr>
        <p:spPr>
          <a:xfrm>
            <a:off x="2923349" y="5060433"/>
            <a:ext cx="1600200" cy="646184"/>
          </a:xfrm>
          <a:ln>
            <a:noFill/>
          </a:ln>
        </p:spPr>
        <p:txBody>
          <a:bodyPr lIns="0" tIns="0" rIns="0" bIns="0">
            <a:normAutofit/>
          </a:bodyPr>
          <a:lstStyle>
            <a:lvl1pPr marL="0" indent="0">
              <a:buNone/>
              <a:defRPr sz="1050" b="0" i="0">
                <a:solidFill>
                  <a:schemeClr val="bg1"/>
                </a:solidFill>
                <a:latin typeface="+mn-lt"/>
              </a:defRPr>
            </a:lvl1pPr>
            <a:lvl2pPr>
              <a:defRPr sz="3000"/>
            </a:lvl2pPr>
            <a:lvl3pPr>
              <a:defRPr sz="3000"/>
            </a:lvl3pPr>
            <a:lvl4pPr>
              <a:defRPr sz="3000"/>
            </a:lvl4pPr>
            <a:lvl5pPr>
              <a:defRPr sz="3000"/>
            </a:lvl5pPr>
          </a:lstStyle>
          <a:p>
            <a:pPr lvl="0"/>
            <a:r>
              <a:rPr lang="en-US" dirty="0"/>
              <a:t>Click to add text</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hasCustomPrompt="1"/>
          </p:nvPr>
        </p:nvSpPr>
        <p:spPr>
          <a:xfrm>
            <a:off x="4828607" y="2340168"/>
            <a:ext cx="1600200" cy="546841"/>
          </a:xfrm>
          <a:ln>
            <a:noFill/>
          </a:ln>
        </p:spPr>
        <p:txBody>
          <a:bodyPr lIns="0" tIns="0" rIns="0" bIns="0" anchor="ctr" anchorCtr="0">
            <a:noAutofit/>
          </a:bodyPr>
          <a:lstStyle>
            <a:lvl1pPr marL="0" indent="0">
              <a:spcBef>
                <a:spcPts val="300"/>
              </a:spcBef>
              <a:buNone/>
              <a:defRPr sz="1350" b="0" i="0" spc="0" baseline="0">
                <a:solidFill>
                  <a:schemeClr val="bg1"/>
                </a:solidFill>
                <a:latin typeface="+mj-lt"/>
              </a:defRPr>
            </a:lvl1pPr>
            <a:lvl2pPr>
              <a:defRPr sz="3000"/>
            </a:lvl2pPr>
            <a:lvl3pPr>
              <a:defRPr sz="3000"/>
            </a:lvl3pPr>
            <a:lvl4pPr>
              <a:defRPr sz="3000"/>
            </a:lvl4pPr>
            <a:lvl5pPr>
              <a:defRPr sz="3000"/>
            </a:lvl5pPr>
          </a:lstStyle>
          <a:p>
            <a:pPr lvl="0"/>
            <a:r>
              <a:rPr lang="en-US" dirty="0"/>
              <a:t>Click to add text</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hasCustomPrompt="1"/>
          </p:nvPr>
        </p:nvSpPr>
        <p:spPr>
          <a:xfrm>
            <a:off x="4828607" y="2934856"/>
            <a:ext cx="1600200" cy="646184"/>
          </a:xfrm>
          <a:ln>
            <a:noFill/>
          </a:ln>
        </p:spPr>
        <p:txBody>
          <a:bodyPr lIns="0" tIns="0" rIns="0" bIns="0">
            <a:normAutofit/>
          </a:bodyPr>
          <a:lstStyle>
            <a:lvl1pPr marL="0" indent="0">
              <a:buNone/>
              <a:defRPr sz="1050" b="0" i="0">
                <a:solidFill>
                  <a:schemeClr val="bg1"/>
                </a:solidFill>
                <a:latin typeface="+mn-lt"/>
              </a:defRPr>
            </a:lvl1pPr>
            <a:lvl2pPr>
              <a:defRPr sz="3000"/>
            </a:lvl2pPr>
            <a:lvl3pPr>
              <a:defRPr sz="3000"/>
            </a:lvl3pPr>
            <a:lvl4pPr>
              <a:defRPr sz="3000"/>
            </a:lvl4pPr>
            <a:lvl5pPr>
              <a:defRPr sz="3000"/>
            </a:lvl5pPr>
          </a:lstStyle>
          <a:p>
            <a:pPr lvl="0"/>
            <a:r>
              <a:rPr lang="en-US" dirty="0"/>
              <a:t>Click to add text</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hasCustomPrompt="1"/>
          </p:nvPr>
        </p:nvSpPr>
        <p:spPr>
          <a:xfrm>
            <a:off x="6751283" y="4473390"/>
            <a:ext cx="1600200" cy="546841"/>
          </a:xfrm>
          <a:ln>
            <a:noFill/>
          </a:ln>
        </p:spPr>
        <p:txBody>
          <a:bodyPr vert="horz" lIns="0" tIns="0" rIns="0" bIns="0" rtlCol="0" anchor="ctr" anchorCtr="0">
            <a:noAutofit/>
          </a:bodyPr>
          <a:lstStyle>
            <a:lvl1pPr marL="0" indent="0">
              <a:spcBef>
                <a:spcPts val="300"/>
              </a:spcBef>
              <a:buNone/>
              <a:defRPr lang="en-US" sz="1350" spc="0" baseline="0" dirty="0">
                <a:latin typeface="+mj-lt"/>
              </a:defRPr>
            </a:lvl1pPr>
            <a:lvl2pPr>
              <a:defRPr sz="3000"/>
            </a:lvl2pPr>
            <a:lvl3pPr>
              <a:defRPr sz="3000"/>
            </a:lvl3pPr>
            <a:lvl4pPr>
              <a:defRPr sz="3000"/>
            </a:lvl4pPr>
            <a:lvl5pPr>
              <a:defRPr sz="3000"/>
            </a:lvl5pPr>
          </a:lstStyle>
          <a:p>
            <a:pPr lvl="0"/>
            <a:r>
              <a:rPr lang="en-US" dirty="0"/>
              <a:t>Click to add text</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hasCustomPrompt="1"/>
          </p:nvPr>
        </p:nvSpPr>
        <p:spPr>
          <a:xfrm>
            <a:off x="6751283" y="5060433"/>
            <a:ext cx="1600200" cy="646184"/>
          </a:xfrm>
          <a:ln>
            <a:noFill/>
          </a:ln>
        </p:spPr>
        <p:txBody>
          <a:bodyPr lIns="0" tIns="0" rIns="0" bIns="0">
            <a:normAutofit/>
          </a:bodyPr>
          <a:lstStyle>
            <a:lvl1pPr marL="0" indent="0">
              <a:buNone/>
              <a:defRPr sz="1050" b="0" i="0">
                <a:solidFill>
                  <a:schemeClr val="bg1"/>
                </a:solidFill>
                <a:latin typeface="+mn-lt"/>
              </a:defRPr>
            </a:lvl1pPr>
            <a:lvl2pPr>
              <a:defRPr sz="3000"/>
            </a:lvl2pPr>
            <a:lvl3pPr>
              <a:defRPr sz="3000"/>
            </a:lvl3pPr>
            <a:lvl4pPr>
              <a:defRPr sz="3000"/>
            </a:lvl4pPr>
            <a:lvl5pPr>
              <a:defRPr sz="3000"/>
            </a:lvl5pPr>
          </a:lstStyle>
          <a:p>
            <a:pPr lvl="0"/>
            <a:r>
              <a:rPr lang="en-US" dirty="0"/>
              <a:t>Click to add text</a:t>
            </a:r>
          </a:p>
        </p:txBody>
      </p:sp>
      <p:cxnSp>
        <p:nvCxnSpPr>
          <p:cNvPr id="8" name="Straight Connector 7">
            <a:extLst>
              <a:ext uri="{FF2B5EF4-FFF2-40B4-BE49-F238E27FC236}">
                <a16:creationId xmlns:a16="http://schemas.microsoft.com/office/drawing/2014/main" id="{4CE2724A-BCA1-604F-9D18-BF05746408C2}"/>
              </a:ext>
              <a:ext uri="{C183D7F6-B498-43B3-948B-1728B52AA6E4}">
                <adec:decorative xmlns:adec="http://schemas.microsoft.com/office/drawing/2017/decorative" val="1"/>
              </a:ext>
            </a:extLst>
          </p:cNvPr>
          <p:cNvCxnSpPr/>
          <p:nvPr userDrawn="1"/>
        </p:nvCxnSpPr>
        <p:spPr>
          <a:xfrm>
            <a:off x="725767" y="3968780"/>
            <a:ext cx="7706608"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 uri="{C183D7F6-B498-43B3-948B-1728B52AA6E4}">
                <adec:decorative xmlns:adec="http://schemas.microsoft.com/office/drawing/2017/decorative" val="1"/>
              </a:ext>
            </a:extLst>
          </p:cNvPr>
          <p:cNvSpPr/>
          <p:nvPr userDrawn="1"/>
        </p:nvSpPr>
        <p:spPr>
          <a:xfrm>
            <a:off x="723243" y="3883242"/>
            <a:ext cx="122453"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47" name="Rectangle 46">
            <a:extLst>
              <a:ext uri="{FF2B5EF4-FFF2-40B4-BE49-F238E27FC236}">
                <a16:creationId xmlns:a16="http://schemas.microsoft.com/office/drawing/2014/main" id="{6119FF13-13AB-3448-B24E-58E18B3CE2B6}"/>
              </a:ext>
              <a:ext uri="{C183D7F6-B498-43B3-948B-1728B52AA6E4}">
                <adec:decorative xmlns:adec="http://schemas.microsoft.com/office/drawing/2017/decorative" val="1"/>
              </a:ext>
            </a:extLst>
          </p:cNvPr>
          <p:cNvSpPr/>
          <p:nvPr userDrawn="1"/>
        </p:nvSpPr>
        <p:spPr>
          <a:xfrm>
            <a:off x="2648693" y="3892013"/>
            <a:ext cx="122453"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7" name="Rectangle 26">
            <a:extLst>
              <a:ext uri="{FF2B5EF4-FFF2-40B4-BE49-F238E27FC236}">
                <a16:creationId xmlns:a16="http://schemas.microsoft.com/office/drawing/2014/main" id="{22F8F982-870E-AE44-B0D3-B3313BC48DB7}"/>
              </a:ext>
              <a:ext uri="{C183D7F6-B498-43B3-948B-1728B52AA6E4}">
                <adec:decorative xmlns:adec="http://schemas.microsoft.com/office/drawing/2017/decorative" val="1"/>
              </a:ext>
            </a:extLst>
          </p:cNvPr>
          <p:cNvSpPr/>
          <p:nvPr userDrawn="1"/>
        </p:nvSpPr>
        <p:spPr>
          <a:xfrm>
            <a:off x="4574143" y="3883242"/>
            <a:ext cx="122453"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9" name="Rectangle 28">
            <a:extLst>
              <a:ext uri="{FF2B5EF4-FFF2-40B4-BE49-F238E27FC236}">
                <a16:creationId xmlns:a16="http://schemas.microsoft.com/office/drawing/2014/main" id="{C549A137-DB5E-9C40-8C0A-ED607212022C}"/>
              </a:ext>
              <a:ext uri="{C183D7F6-B498-43B3-948B-1728B52AA6E4}">
                <adec:decorative xmlns:adec="http://schemas.microsoft.com/office/drawing/2017/decorative" val="1"/>
              </a:ext>
            </a:extLst>
          </p:cNvPr>
          <p:cNvSpPr/>
          <p:nvPr userDrawn="1"/>
        </p:nvSpPr>
        <p:spPr>
          <a:xfrm>
            <a:off x="6499594" y="3892013"/>
            <a:ext cx="122453"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 name="Slide Number Placeholder 4">
            <a:extLst>
              <a:ext uri="{FF2B5EF4-FFF2-40B4-BE49-F238E27FC236}">
                <a16:creationId xmlns:a16="http://schemas.microsoft.com/office/drawing/2014/main" id="{7373856F-38E9-4BBF-93D8-0F8AC2E0E6C7}"/>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
        <p:nvSpPr>
          <p:cNvPr id="4" name="Footer Placeholder 3">
            <a:extLst>
              <a:ext uri="{FF2B5EF4-FFF2-40B4-BE49-F238E27FC236}">
                <a16:creationId xmlns:a16="http://schemas.microsoft.com/office/drawing/2014/main" id="{FF46DFD4-BF8C-4939-874D-85B7DF956768}"/>
              </a:ext>
            </a:extLst>
          </p:cNvPr>
          <p:cNvSpPr>
            <a:spLocks noGrp="1"/>
          </p:cNvSpPr>
          <p:nvPr>
            <p:ph type="ftr" sz="quarter" idx="37"/>
          </p:nvPr>
        </p:nvSpPr>
        <p:spPr/>
        <p:txBody>
          <a:bodyPr/>
          <a:lstStyle/>
          <a:p>
            <a:r>
              <a:rPr lang="en-US" dirty="0"/>
              <a:t>Annual Review</a:t>
            </a:r>
            <a:endParaRPr lang="en-US" b="0" dirty="0"/>
          </a:p>
        </p:txBody>
      </p:sp>
      <p:sp>
        <p:nvSpPr>
          <p:cNvPr id="2" name="Date Placeholder 3">
            <a:extLst>
              <a:ext uri="{FF2B5EF4-FFF2-40B4-BE49-F238E27FC236}">
                <a16:creationId xmlns:a16="http://schemas.microsoft.com/office/drawing/2014/main" id="{F3C5F14A-2BEC-E1E4-FD6D-B181CD598ED6}"/>
              </a:ext>
            </a:extLst>
          </p:cNvPr>
          <p:cNvSpPr>
            <a:spLocks noGrp="1"/>
          </p:cNvSpPr>
          <p:nvPr>
            <p:ph type="dt" sz="half" idx="2"/>
          </p:nvPr>
        </p:nvSpPr>
        <p:spPr>
          <a:xfrm>
            <a:off x="2244090" y="6332221"/>
            <a:ext cx="984885" cy="247651"/>
          </a:xfrm>
          <a:prstGeom prst="rect">
            <a:avLst/>
          </a:prstGeom>
        </p:spPr>
        <p:txBody>
          <a:bodyPr vert="horz" lIns="0" tIns="0" rIns="0" bIns="0" rtlCol="0" anchor="t" anchorCtr="0"/>
          <a:lstStyle>
            <a:lvl1pPr algn="l">
              <a:defRPr sz="825" b="0" i="0">
                <a:solidFill>
                  <a:schemeClr val="bg1"/>
                </a:solidFill>
                <a:latin typeface="+mn-lt"/>
              </a:defRPr>
            </a:lvl1pPr>
          </a:lstStyle>
          <a:p>
            <a:r>
              <a:rPr lang="en-US" dirty="0"/>
              <a:t>September 3, 20XX</a:t>
            </a:r>
            <a:endParaRPr lang="en-US" dirty="0">
              <a:latin typeface="+mn-lt"/>
            </a:endParaRPr>
          </a:p>
        </p:txBody>
      </p:sp>
    </p:spTree>
    <p:extLst>
      <p:ext uri="{BB962C8B-B14F-4D97-AF65-F5344CB8AC3E}">
        <p14:creationId xmlns:p14="http://schemas.microsoft.com/office/powerpoint/2010/main" val="28070046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 uri="{C183D7F6-B498-43B3-948B-1728B52AA6E4}">
                <adec:decorative xmlns:adec="http://schemas.microsoft.com/office/drawing/2017/decorative" val="1"/>
              </a:ext>
            </a:extLst>
          </p:cNvPr>
          <p:cNvGrpSpPr>
            <a:grpSpLocks/>
          </p:cNvGrpSpPr>
          <p:nvPr userDrawn="1"/>
        </p:nvGrpSpPr>
        <p:grpSpPr bwMode="auto">
          <a:xfrm rot="16200000" flipV="1">
            <a:off x="-369903" y="4270035"/>
            <a:ext cx="2959226" cy="2219420"/>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723017" y="141476"/>
            <a:ext cx="7622630" cy="1348451"/>
          </a:xfrm>
          <a:prstGeom prst="rect">
            <a:avLst/>
          </a:prstGeom>
        </p:spPr>
        <p:txBody>
          <a:bodyPr lIns="0" tIns="0" rIns="0" bIns="0" anchor="b" anchorCtr="0">
            <a:noAutofit/>
          </a:bodyPr>
          <a:lstStyle>
            <a:lvl1pPr>
              <a:defRPr sz="3300" b="1" i="0">
                <a:latin typeface="+mj-lt"/>
              </a:defRPr>
            </a:lvl1pPr>
          </a:lstStyle>
          <a:p>
            <a:r>
              <a:rPr lang="en-US" dirty="0"/>
              <a:t>Click to add title </a:t>
            </a:r>
          </a:p>
        </p:txBody>
      </p:sp>
      <p:cxnSp>
        <p:nvCxnSpPr>
          <p:cNvPr id="33" name="Straight Connector 32">
            <a:extLst>
              <a:ext uri="{FF2B5EF4-FFF2-40B4-BE49-F238E27FC236}">
                <a16:creationId xmlns:a16="http://schemas.microsoft.com/office/drawing/2014/main" id="{51DEB652-BD6A-BD41-B85E-704D2C41A1C4}"/>
              </a:ext>
              <a:ext uri="{C183D7F6-B498-43B3-948B-1728B52AA6E4}">
                <adec:decorative xmlns:adec="http://schemas.microsoft.com/office/drawing/2017/decorative" val="1"/>
              </a:ext>
            </a:extLst>
          </p:cNvPr>
          <p:cNvCxnSpPr>
            <a:cxnSpLocks/>
          </p:cNvCxnSpPr>
          <p:nvPr userDrawn="1"/>
        </p:nvCxnSpPr>
        <p:spPr>
          <a:xfrm>
            <a:off x="714375" y="1939108"/>
            <a:ext cx="16002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hasCustomPrompt="1"/>
          </p:nvPr>
        </p:nvSpPr>
        <p:spPr>
          <a:xfrm>
            <a:off x="723017" y="2185428"/>
            <a:ext cx="3620384" cy="584667"/>
          </a:xfrm>
          <a:prstGeom prst="rect">
            <a:avLst/>
          </a:prstGeom>
        </p:spPr>
        <p:txBody>
          <a:bodyPr lIns="0" tIns="0" rIns="0" bIns="0" anchor="ctr" anchorCtr="0">
            <a:noAutofit/>
          </a:bodyPr>
          <a:lstStyle>
            <a:lvl1pPr marL="0" indent="0">
              <a:buNone/>
              <a:defRPr sz="1350" b="0" i="0" spc="0" baseline="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hasCustomPrompt="1"/>
          </p:nvPr>
        </p:nvSpPr>
        <p:spPr>
          <a:xfrm>
            <a:off x="723017" y="2799146"/>
            <a:ext cx="3620384" cy="1942138"/>
          </a:xfrm>
          <a:prstGeom prst="rect">
            <a:avLst/>
          </a:prstGeom>
        </p:spPr>
        <p:txBody>
          <a:bodyPr lIns="0" tIns="0" rIns="0" bIns="0" anchor="t" anchorCtr="0">
            <a:normAutofit/>
          </a:bodyPr>
          <a:lstStyle>
            <a:lvl1pPr marL="214313" indent="-214313">
              <a:lnSpc>
                <a:spcPct val="100000"/>
              </a:lnSpc>
              <a:buFont typeface="Wingdings" pitchFamily="2" charset="2"/>
              <a:buChar char="§"/>
              <a:defRPr sz="1200">
                <a:latin typeface="+mn-lt"/>
              </a:defRPr>
            </a:lvl1pPr>
            <a:lvl2pPr>
              <a:defRPr sz="1200"/>
            </a:lvl2pPr>
            <a:lvl3pPr>
              <a:defRPr sz="1200"/>
            </a:lvl3pPr>
            <a:lvl4pPr>
              <a:defRPr sz="1200"/>
            </a:lvl4pPr>
            <a:lvl5pPr>
              <a:defRPr sz="1200"/>
            </a:lvl5pPr>
          </a:lstStyle>
          <a:p>
            <a:pPr lvl="0"/>
            <a:r>
              <a:rPr lang="en-US" dirty="0"/>
              <a:t>Click to add text</a:t>
            </a:r>
          </a:p>
        </p:txBody>
      </p:sp>
      <p:cxnSp>
        <p:nvCxnSpPr>
          <p:cNvPr id="15" name="Straight Connector 14">
            <a:extLst>
              <a:ext uri="{FF2B5EF4-FFF2-40B4-BE49-F238E27FC236}">
                <a16:creationId xmlns:a16="http://schemas.microsoft.com/office/drawing/2014/main" id="{ED51C063-0222-064B-8A2E-485FE9EAC10D}"/>
              </a:ext>
              <a:ext uri="{C183D7F6-B498-43B3-948B-1728B52AA6E4}">
                <adec:decorative xmlns:adec="http://schemas.microsoft.com/office/drawing/2017/decorative" val="1"/>
              </a:ext>
            </a:extLst>
          </p:cNvPr>
          <p:cNvCxnSpPr>
            <a:cxnSpLocks/>
          </p:cNvCxnSpPr>
          <p:nvPr userDrawn="1"/>
        </p:nvCxnSpPr>
        <p:spPr>
          <a:xfrm>
            <a:off x="4772025" y="1939108"/>
            <a:ext cx="16002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hasCustomPrompt="1"/>
          </p:nvPr>
        </p:nvSpPr>
        <p:spPr>
          <a:xfrm>
            <a:off x="4772025" y="2185428"/>
            <a:ext cx="3573622" cy="584667"/>
          </a:xfrm>
          <a:prstGeom prst="rect">
            <a:avLst/>
          </a:prstGeom>
        </p:spPr>
        <p:txBody>
          <a:bodyPr lIns="0" tIns="0" rIns="0" bIns="0" anchor="ctr" anchorCtr="0">
            <a:noAutofit/>
          </a:bodyPr>
          <a:lstStyle>
            <a:lvl1pPr marL="0" indent="0">
              <a:buNone/>
              <a:defRPr sz="1350" b="0" i="0" spc="0" baseline="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hasCustomPrompt="1"/>
          </p:nvPr>
        </p:nvSpPr>
        <p:spPr>
          <a:xfrm>
            <a:off x="4772025" y="2799146"/>
            <a:ext cx="3567181" cy="1942138"/>
          </a:xfrm>
          <a:prstGeom prst="rect">
            <a:avLst/>
          </a:prstGeom>
        </p:spPr>
        <p:txBody>
          <a:bodyPr lIns="0" tIns="0" rIns="0" bIns="0" anchor="t" anchorCtr="0">
            <a:normAutofit/>
          </a:bodyPr>
          <a:lstStyle>
            <a:lvl1pPr marL="214313" indent="-214313">
              <a:lnSpc>
                <a:spcPct val="100000"/>
              </a:lnSpc>
              <a:buFont typeface="Wingdings" pitchFamily="2" charset="2"/>
              <a:buChar char="§"/>
              <a:defRPr sz="1200">
                <a:latin typeface="+mn-lt"/>
              </a:defRPr>
            </a:lvl1pPr>
            <a:lvl2pPr>
              <a:defRPr sz="1200"/>
            </a:lvl2pPr>
            <a:lvl3pPr>
              <a:defRPr sz="1200"/>
            </a:lvl3pPr>
            <a:lvl4pPr>
              <a:defRPr sz="1200"/>
            </a:lvl4pPr>
            <a:lvl5pPr>
              <a:defRPr sz="1200"/>
            </a:lvl5pPr>
          </a:lstStyle>
          <a:p>
            <a:pPr lvl="0"/>
            <a:r>
              <a:rPr lang="en-US" dirty="0"/>
              <a:t>Click to add text</a:t>
            </a:r>
          </a:p>
        </p:txBody>
      </p:sp>
      <p:sp>
        <p:nvSpPr>
          <p:cNvPr id="5" name="Slide Number Placeholder 4">
            <a:extLst>
              <a:ext uri="{FF2B5EF4-FFF2-40B4-BE49-F238E27FC236}">
                <a16:creationId xmlns:a16="http://schemas.microsoft.com/office/drawing/2014/main" id="{FF8F140D-2B48-4E31-9E97-08B68ABBAC1E}"/>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
        <p:nvSpPr>
          <p:cNvPr id="4" name="Footer Placeholder 3">
            <a:extLst>
              <a:ext uri="{FF2B5EF4-FFF2-40B4-BE49-F238E27FC236}">
                <a16:creationId xmlns:a16="http://schemas.microsoft.com/office/drawing/2014/main" id="{D2060DA6-6E6F-47BF-9680-1B030F525DD2}"/>
              </a:ext>
            </a:extLst>
          </p:cNvPr>
          <p:cNvSpPr>
            <a:spLocks noGrp="1"/>
          </p:cNvSpPr>
          <p:nvPr>
            <p:ph type="ftr" sz="quarter" idx="15"/>
          </p:nvPr>
        </p:nvSpPr>
        <p:spPr/>
        <p:txBody>
          <a:bodyPr/>
          <a:lstStyle/>
          <a:p>
            <a:r>
              <a:rPr lang="en-US" dirty="0"/>
              <a:t>Annual Review</a:t>
            </a:r>
            <a:endParaRPr lang="en-US" b="0" dirty="0"/>
          </a:p>
        </p:txBody>
      </p:sp>
      <p:sp>
        <p:nvSpPr>
          <p:cNvPr id="2" name="Date Placeholder 3">
            <a:extLst>
              <a:ext uri="{FF2B5EF4-FFF2-40B4-BE49-F238E27FC236}">
                <a16:creationId xmlns:a16="http://schemas.microsoft.com/office/drawing/2014/main" id="{80FEE6CB-7A68-C30C-38DD-5D9B336CEAD4}"/>
              </a:ext>
            </a:extLst>
          </p:cNvPr>
          <p:cNvSpPr>
            <a:spLocks noGrp="1"/>
          </p:cNvSpPr>
          <p:nvPr>
            <p:ph type="dt" sz="half" idx="17"/>
          </p:nvPr>
        </p:nvSpPr>
        <p:spPr>
          <a:xfrm>
            <a:off x="2244090" y="6332221"/>
            <a:ext cx="984885" cy="247651"/>
          </a:xfrm>
          <a:prstGeom prst="rect">
            <a:avLst/>
          </a:prstGeom>
        </p:spPr>
        <p:txBody>
          <a:bodyPr vert="horz" lIns="0" tIns="0" rIns="0" bIns="0" rtlCol="0" anchor="t" anchorCtr="0"/>
          <a:lstStyle>
            <a:lvl1pPr algn="l">
              <a:defRPr sz="825" b="0" i="0">
                <a:solidFill>
                  <a:schemeClr val="bg1"/>
                </a:solidFill>
                <a:latin typeface="+mn-lt"/>
              </a:defRPr>
            </a:lvl1pPr>
          </a:lstStyle>
          <a:p>
            <a:r>
              <a:rPr lang="en-US" dirty="0"/>
              <a:t>September 3, 20XX</a:t>
            </a:r>
            <a:endParaRPr lang="en-US" dirty="0">
              <a:latin typeface="+mn-lt"/>
            </a:endParaRPr>
          </a:p>
        </p:txBody>
      </p:sp>
    </p:spTree>
    <p:extLst>
      <p:ext uri="{BB962C8B-B14F-4D97-AF65-F5344CB8AC3E}">
        <p14:creationId xmlns:p14="http://schemas.microsoft.com/office/powerpoint/2010/main" val="29741013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 uri="{C183D7F6-B498-43B3-948B-1728B52AA6E4}">
                <adec:decorative xmlns:adec="http://schemas.microsoft.com/office/drawing/2017/decorative" val="1"/>
              </a:ext>
            </a:extLst>
          </p:cNvPr>
          <p:cNvGrpSpPr>
            <a:grpSpLocks/>
          </p:cNvGrpSpPr>
          <p:nvPr userDrawn="1"/>
        </p:nvGrpSpPr>
        <p:grpSpPr bwMode="auto">
          <a:xfrm rot="16200000" flipV="1">
            <a:off x="-369903" y="4270035"/>
            <a:ext cx="2959226" cy="2219420"/>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723018" y="119554"/>
            <a:ext cx="7694603" cy="1370373"/>
          </a:xfrm>
          <a:prstGeom prst="rect">
            <a:avLst/>
          </a:prstGeom>
        </p:spPr>
        <p:txBody>
          <a:bodyPr lIns="0" tIns="0" rIns="0" bIns="0" anchor="b" anchorCtr="0">
            <a:noAutofit/>
          </a:bodyPr>
          <a:lstStyle>
            <a:lvl1pPr>
              <a:defRPr sz="3300" b="1" i="0">
                <a:latin typeface="+mj-lt"/>
              </a:defRPr>
            </a:lvl1pPr>
          </a:lstStyle>
          <a:p>
            <a:r>
              <a:rPr lang="en-US" dirty="0"/>
              <a:t>Click to add title </a:t>
            </a:r>
          </a:p>
        </p:txBody>
      </p:sp>
      <p:cxnSp>
        <p:nvCxnSpPr>
          <p:cNvPr id="33" name="Straight Connector 32">
            <a:extLst>
              <a:ext uri="{FF2B5EF4-FFF2-40B4-BE49-F238E27FC236}">
                <a16:creationId xmlns:a16="http://schemas.microsoft.com/office/drawing/2014/main" id="{51DEB652-BD6A-BD41-B85E-704D2C41A1C4}"/>
              </a:ext>
              <a:ext uri="{C183D7F6-B498-43B3-948B-1728B52AA6E4}">
                <adec:decorative xmlns:adec="http://schemas.microsoft.com/office/drawing/2017/decorative" val="1"/>
              </a:ext>
            </a:extLst>
          </p:cNvPr>
          <p:cNvCxnSpPr>
            <a:cxnSpLocks/>
          </p:cNvCxnSpPr>
          <p:nvPr userDrawn="1"/>
        </p:nvCxnSpPr>
        <p:spPr>
          <a:xfrm>
            <a:off x="714375" y="1939108"/>
            <a:ext cx="16002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hasCustomPrompt="1"/>
          </p:nvPr>
        </p:nvSpPr>
        <p:spPr>
          <a:xfrm>
            <a:off x="714375" y="2143616"/>
            <a:ext cx="2277358" cy="578687"/>
          </a:xfrm>
          <a:prstGeom prst="rect">
            <a:avLst/>
          </a:prstGeom>
        </p:spPr>
        <p:txBody>
          <a:bodyPr vert="horz" lIns="0" tIns="0" rIns="0" bIns="0" rtlCol="0" anchor="ctr" anchorCtr="0">
            <a:noAutofit/>
          </a:bodyPr>
          <a:lstStyle>
            <a:lvl1pPr marL="0" indent="0">
              <a:buNone/>
              <a:defRPr lang="en-US" sz="1350" spc="0" baseline="0" dirty="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hasCustomPrompt="1"/>
          </p:nvPr>
        </p:nvSpPr>
        <p:spPr>
          <a:xfrm>
            <a:off x="714375" y="2799146"/>
            <a:ext cx="2277358" cy="1942138"/>
          </a:xfrm>
          <a:prstGeom prst="rect">
            <a:avLst/>
          </a:prstGeom>
        </p:spPr>
        <p:txBody>
          <a:bodyPr lIns="0" tIns="0" rIns="0" bIns="0" anchor="t" anchorCtr="0">
            <a:normAutofit/>
          </a:bodyPr>
          <a:lstStyle>
            <a:lvl1pPr marL="214313" indent="-214313">
              <a:lnSpc>
                <a:spcPct val="100000"/>
              </a:lnSpc>
              <a:buFont typeface="Wingdings" pitchFamily="2" charset="2"/>
              <a:buChar char="§"/>
              <a:defRPr sz="1200">
                <a:latin typeface="+mn-lt"/>
              </a:defRPr>
            </a:lvl1pPr>
            <a:lvl2pPr>
              <a:defRPr sz="1200"/>
            </a:lvl2pPr>
            <a:lvl3pPr>
              <a:defRPr sz="1200"/>
            </a:lvl3pPr>
            <a:lvl4pPr>
              <a:defRPr sz="1200"/>
            </a:lvl4pPr>
            <a:lvl5pPr>
              <a:defRPr sz="1200"/>
            </a:lvl5pPr>
          </a:lstStyle>
          <a:p>
            <a:pPr lvl="0"/>
            <a:r>
              <a:rPr lang="en-US" dirty="0"/>
              <a:t>Click to add text</a:t>
            </a:r>
          </a:p>
        </p:txBody>
      </p:sp>
      <p:cxnSp>
        <p:nvCxnSpPr>
          <p:cNvPr id="26" name="Straight Connector 25">
            <a:extLst>
              <a:ext uri="{FF2B5EF4-FFF2-40B4-BE49-F238E27FC236}">
                <a16:creationId xmlns:a16="http://schemas.microsoft.com/office/drawing/2014/main" id="{9F0C4CE5-5F02-B143-8FD1-1B235D270DAC}"/>
              </a:ext>
              <a:ext uri="{C183D7F6-B498-43B3-948B-1728B52AA6E4}">
                <adec:decorative xmlns:adec="http://schemas.microsoft.com/office/drawing/2017/decorative" val="1"/>
              </a:ext>
            </a:extLst>
          </p:cNvPr>
          <p:cNvCxnSpPr>
            <a:cxnSpLocks/>
          </p:cNvCxnSpPr>
          <p:nvPr userDrawn="1"/>
        </p:nvCxnSpPr>
        <p:spPr>
          <a:xfrm>
            <a:off x="3427029" y="1939108"/>
            <a:ext cx="16002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hasCustomPrompt="1"/>
          </p:nvPr>
        </p:nvSpPr>
        <p:spPr>
          <a:xfrm>
            <a:off x="3427029" y="2143616"/>
            <a:ext cx="2277358" cy="578687"/>
          </a:xfrm>
          <a:prstGeom prst="rect">
            <a:avLst/>
          </a:prstGeom>
        </p:spPr>
        <p:txBody>
          <a:bodyPr vert="horz" lIns="0" tIns="0" rIns="0" bIns="0" rtlCol="0" anchor="ctr" anchorCtr="0">
            <a:noAutofit/>
          </a:bodyPr>
          <a:lstStyle>
            <a:lvl1pPr marL="0" indent="0">
              <a:buNone/>
              <a:defRPr lang="en-US" sz="1350" spc="0" baseline="0" dirty="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hasCustomPrompt="1"/>
          </p:nvPr>
        </p:nvSpPr>
        <p:spPr>
          <a:xfrm>
            <a:off x="3427029" y="2799146"/>
            <a:ext cx="2287971" cy="1942138"/>
          </a:xfrm>
          <a:prstGeom prst="rect">
            <a:avLst/>
          </a:prstGeom>
        </p:spPr>
        <p:txBody>
          <a:bodyPr lIns="0" tIns="0" rIns="0" bIns="0" anchor="t" anchorCtr="0">
            <a:normAutofit/>
          </a:bodyPr>
          <a:lstStyle>
            <a:lvl1pPr marL="214313" indent="-214313">
              <a:lnSpc>
                <a:spcPct val="100000"/>
              </a:lnSpc>
              <a:buFont typeface="Wingdings" pitchFamily="2" charset="2"/>
              <a:buChar char="§"/>
              <a:defRPr sz="1200">
                <a:latin typeface="+mn-lt"/>
              </a:defRPr>
            </a:lvl1pPr>
            <a:lvl2pPr>
              <a:defRPr sz="1200"/>
            </a:lvl2pPr>
            <a:lvl3pPr>
              <a:defRPr sz="1200"/>
            </a:lvl3pPr>
            <a:lvl4pPr>
              <a:defRPr sz="1200"/>
            </a:lvl4pPr>
            <a:lvl5pPr>
              <a:defRPr sz="1200"/>
            </a:lvl5pPr>
          </a:lstStyle>
          <a:p>
            <a:pPr lvl="0"/>
            <a:r>
              <a:rPr lang="en-US" dirty="0"/>
              <a:t>Click to add text</a:t>
            </a:r>
          </a:p>
        </p:txBody>
      </p:sp>
      <p:cxnSp>
        <p:nvCxnSpPr>
          <p:cNvPr id="28" name="Straight Connector 27">
            <a:extLst>
              <a:ext uri="{FF2B5EF4-FFF2-40B4-BE49-F238E27FC236}">
                <a16:creationId xmlns:a16="http://schemas.microsoft.com/office/drawing/2014/main" id="{289A8C14-DB28-F34E-8098-168D4C75AF23}"/>
              </a:ext>
              <a:ext uri="{C183D7F6-B498-43B3-948B-1728B52AA6E4}">
                <adec:decorative xmlns:adec="http://schemas.microsoft.com/office/drawing/2017/decorative" val="1"/>
              </a:ext>
            </a:extLst>
          </p:cNvPr>
          <p:cNvCxnSpPr>
            <a:cxnSpLocks/>
          </p:cNvCxnSpPr>
          <p:nvPr userDrawn="1"/>
        </p:nvCxnSpPr>
        <p:spPr>
          <a:xfrm>
            <a:off x="6140263" y="1939108"/>
            <a:ext cx="16002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hasCustomPrompt="1"/>
          </p:nvPr>
        </p:nvSpPr>
        <p:spPr>
          <a:xfrm>
            <a:off x="6140263" y="2143616"/>
            <a:ext cx="2277358" cy="578687"/>
          </a:xfrm>
          <a:prstGeom prst="rect">
            <a:avLst/>
          </a:prstGeom>
        </p:spPr>
        <p:txBody>
          <a:bodyPr vert="horz" lIns="0" tIns="0" rIns="0" bIns="0" rtlCol="0" anchor="ctr" anchorCtr="0">
            <a:noAutofit/>
          </a:bodyPr>
          <a:lstStyle>
            <a:lvl1pPr marL="0" indent="0">
              <a:buNone/>
              <a:defRPr lang="en-US" sz="1350" spc="0" baseline="0" dirty="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hasCustomPrompt="1"/>
          </p:nvPr>
        </p:nvSpPr>
        <p:spPr>
          <a:xfrm>
            <a:off x="6140263" y="2799146"/>
            <a:ext cx="2277358" cy="1942138"/>
          </a:xfrm>
          <a:prstGeom prst="rect">
            <a:avLst/>
          </a:prstGeom>
        </p:spPr>
        <p:txBody>
          <a:bodyPr lIns="0" tIns="0" rIns="0" bIns="0" anchor="t" anchorCtr="0">
            <a:normAutofit/>
          </a:bodyPr>
          <a:lstStyle>
            <a:lvl1pPr marL="214313" indent="-214313">
              <a:lnSpc>
                <a:spcPct val="100000"/>
              </a:lnSpc>
              <a:buFont typeface="Wingdings" pitchFamily="2" charset="2"/>
              <a:buChar char="§"/>
              <a:defRPr sz="1200">
                <a:latin typeface="+mn-lt"/>
              </a:defRPr>
            </a:lvl1pPr>
            <a:lvl2pPr>
              <a:defRPr sz="1200"/>
            </a:lvl2pPr>
            <a:lvl3pPr>
              <a:defRPr sz="1200"/>
            </a:lvl3pPr>
            <a:lvl4pPr>
              <a:defRPr sz="1200"/>
            </a:lvl4pPr>
            <a:lvl5pPr>
              <a:defRPr sz="1200"/>
            </a:lvl5pPr>
          </a:lstStyle>
          <a:p>
            <a:pPr lvl="0"/>
            <a:r>
              <a:rPr lang="en-US" dirty="0"/>
              <a:t>Click to add text</a:t>
            </a:r>
          </a:p>
        </p:txBody>
      </p:sp>
      <p:sp>
        <p:nvSpPr>
          <p:cNvPr id="5" name="Slide Number Placeholder 4">
            <a:extLst>
              <a:ext uri="{FF2B5EF4-FFF2-40B4-BE49-F238E27FC236}">
                <a16:creationId xmlns:a16="http://schemas.microsoft.com/office/drawing/2014/main" id="{7BA139CE-3E4D-4224-B157-2D29EC10FE40}"/>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
        <p:nvSpPr>
          <p:cNvPr id="4" name="Footer Placeholder 3">
            <a:extLst>
              <a:ext uri="{FF2B5EF4-FFF2-40B4-BE49-F238E27FC236}">
                <a16:creationId xmlns:a16="http://schemas.microsoft.com/office/drawing/2014/main" id="{9A79B87D-E8CF-49AE-9326-2FEED2392F09}"/>
              </a:ext>
            </a:extLst>
          </p:cNvPr>
          <p:cNvSpPr>
            <a:spLocks noGrp="1"/>
          </p:cNvSpPr>
          <p:nvPr>
            <p:ph type="ftr" sz="quarter" idx="15"/>
          </p:nvPr>
        </p:nvSpPr>
        <p:spPr/>
        <p:txBody>
          <a:bodyPr/>
          <a:lstStyle/>
          <a:p>
            <a:r>
              <a:rPr lang="en-US" dirty="0"/>
              <a:t>Annual Review</a:t>
            </a:r>
            <a:endParaRPr lang="en-US" b="0" dirty="0"/>
          </a:p>
        </p:txBody>
      </p:sp>
      <p:sp>
        <p:nvSpPr>
          <p:cNvPr id="2" name="Date Placeholder 3">
            <a:extLst>
              <a:ext uri="{FF2B5EF4-FFF2-40B4-BE49-F238E27FC236}">
                <a16:creationId xmlns:a16="http://schemas.microsoft.com/office/drawing/2014/main" id="{F1E69DAA-34F6-FC8E-3187-DACC516CCFB9}"/>
              </a:ext>
            </a:extLst>
          </p:cNvPr>
          <p:cNvSpPr>
            <a:spLocks noGrp="1"/>
          </p:cNvSpPr>
          <p:nvPr>
            <p:ph type="dt" sz="half" idx="17"/>
          </p:nvPr>
        </p:nvSpPr>
        <p:spPr>
          <a:xfrm>
            <a:off x="2244090" y="6332221"/>
            <a:ext cx="984885" cy="247651"/>
          </a:xfrm>
          <a:prstGeom prst="rect">
            <a:avLst/>
          </a:prstGeom>
        </p:spPr>
        <p:txBody>
          <a:bodyPr vert="horz" lIns="0" tIns="0" rIns="0" bIns="0" rtlCol="0" anchor="t" anchorCtr="0"/>
          <a:lstStyle>
            <a:lvl1pPr algn="l">
              <a:defRPr sz="825" b="0" i="0">
                <a:solidFill>
                  <a:schemeClr val="bg1"/>
                </a:solidFill>
                <a:latin typeface="+mn-lt"/>
              </a:defRPr>
            </a:lvl1pPr>
          </a:lstStyle>
          <a:p>
            <a:r>
              <a:rPr lang="en-US" dirty="0"/>
              <a:t>September 3, 20XX</a:t>
            </a:r>
            <a:endParaRPr lang="en-US" dirty="0">
              <a:latin typeface="+mn-lt"/>
            </a:endParaRPr>
          </a:p>
        </p:txBody>
      </p:sp>
    </p:spTree>
    <p:extLst>
      <p:ext uri="{BB962C8B-B14F-4D97-AF65-F5344CB8AC3E}">
        <p14:creationId xmlns:p14="http://schemas.microsoft.com/office/powerpoint/2010/main" val="26891367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p15:clr>
            <a:srgbClr val="FBAE40"/>
          </p15:clr>
        </p15:guide>
        <p15:guide id="11" pos="2880">
          <p15:clr>
            <a:srgbClr val="FBAE40"/>
          </p15:clr>
        </p15:guide>
        <p15:guide id="12" orient="horz" pos="17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47A1EE0-4011-3749-B01C-FC489EEDF880}"/>
              </a:ext>
              <a:ext uri="{C183D7F6-B498-43B3-948B-1728B52AA6E4}">
                <adec:decorative xmlns:adec="http://schemas.microsoft.com/office/drawing/2017/decorative" val="1"/>
              </a:ext>
            </a:extLst>
          </p:cNvPr>
          <p:cNvGrpSpPr>
            <a:grpSpLocks/>
          </p:cNvGrpSpPr>
          <p:nvPr userDrawn="1"/>
        </p:nvGrpSpPr>
        <p:grpSpPr bwMode="auto">
          <a:xfrm rot="10800000">
            <a:off x="6652530" y="0"/>
            <a:ext cx="2493906"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723017" y="160386"/>
            <a:ext cx="7705743" cy="1329541"/>
          </a:xfrm>
          <a:prstGeom prst="rect">
            <a:avLst/>
          </a:prstGeom>
        </p:spPr>
        <p:txBody>
          <a:bodyPr lIns="0" tIns="0" rIns="0" bIns="0" anchor="b" anchorCtr="0">
            <a:noAutofit/>
          </a:bodyPr>
          <a:lstStyle>
            <a:lvl1pPr>
              <a:defRPr sz="3300" b="1" i="0">
                <a:latin typeface="+mj-lt"/>
              </a:defRPr>
            </a:lvl1pPr>
          </a:lstStyle>
          <a:p>
            <a:r>
              <a:rPr lang="en-US" dirty="0"/>
              <a:t>Click to add title </a:t>
            </a:r>
          </a:p>
        </p:txBody>
      </p:sp>
      <p:cxnSp>
        <p:nvCxnSpPr>
          <p:cNvPr id="33" name="Straight Connector 32">
            <a:extLst>
              <a:ext uri="{FF2B5EF4-FFF2-40B4-BE49-F238E27FC236}">
                <a16:creationId xmlns:a16="http://schemas.microsoft.com/office/drawing/2014/main" id="{51DEB652-BD6A-BD41-B85E-704D2C41A1C4}"/>
              </a:ext>
              <a:ext uri="{C183D7F6-B498-43B3-948B-1728B52AA6E4}">
                <adec:decorative xmlns:adec="http://schemas.microsoft.com/office/drawing/2017/decorative" val="1"/>
              </a:ext>
            </a:extLst>
          </p:cNvPr>
          <p:cNvCxnSpPr>
            <a:cxnSpLocks/>
          </p:cNvCxnSpPr>
          <p:nvPr userDrawn="1"/>
        </p:nvCxnSpPr>
        <p:spPr>
          <a:xfrm>
            <a:off x="714375" y="1939108"/>
            <a:ext cx="16002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hasCustomPrompt="1"/>
          </p:nvPr>
        </p:nvSpPr>
        <p:spPr>
          <a:xfrm>
            <a:off x="714375" y="2303931"/>
            <a:ext cx="3629025" cy="315915"/>
          </a:xfrm>
        </p:spPr>
        <p:txBody>
          <a:bodyPr anchor="ctr" anchorCtr="0">
            <a:noAutofit/>
          </a:bodyPr>
          <a:lstStyle>
            <a:lvl1pPr>
              <a:buNone/>
              <a:defRPr sz="135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add text</a:t>
            </a:r>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hasCustomPrompt="1"/>
          </p:nvPr>
        </p:nvSpPr>
        <p:spPr>
          <a:xfrm>
            <a:off x="714375" y="2656904"/>
            <a:ext cx="3629025" cy="705363"/>
          </a:xfrm>
        </p:spPr>
        <p:txBody>
          <a:bodyPr>
            <a:normAutofit/>
          </a:bodyPr>
          <a:lstStyle>
            <a:lvl1pPr marL="0" indent="0">
              <a:buNone/>
              <a:defRPr sz="1200">
                <a:latin typeface="+mn-lt"/>
              </a:defRPr>
            </a:lvl1pPr>
          </a:lstStyle>
          <a:p>
            <a:pPr lvl="0"/>
            <a:r>
              <a:rPr lang="en-US" dirty="0"/>
              <a:t>Click to add text</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hasCustomPrompt="1"/>
          </p:nvPr>
        </p:nvSpPr>
        <p:spPr>
          <a:xfrm>
            <a:off x="715241" y="3488872"/>
            <a:ext cx="3629025" cy="315915"/>
          </a:xfrm>
        </p:spPr>
        <p:txBody>
          <a:bodyPr anchor="ctr" anchorCtr="0">
            <a:noAutofit/>
          </a:bodyPr>
          <a:lstStyle>
            <a:lvl1pPr>
              <a:buNone/>
              <a:defRPr sz="135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add text</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hasCustomPrompt="1"/>
          </p:nvPr>
        </p:nvSpPr>
        <p:spPr>
          <a:xfrm>
            <a:off x="715241" y="3841846"/>
            <a:ext cx="3629025" cy="770076"/>
          </a:xfrm>
        </p:spPr>
        <p:txBody>
          <a:bodyPr>
            <a:normAutofit/>
          </a:bodyPr>
          <a:lstStyle>
            <a:lvl1pPr marL="0" indent="0">
              <a:buNone/>
              <a:defRPr sz="1200">
                <a:latin typeface="+mn-lt"/>
              </a:defRPr>
            </a:lvl1pPr>
          </a:lstStyle>
          <a:p>
            <a:pPr lvl="0"/>
            <a:r>
              <a:rPr lang="en-US" dirty="0"/>
              <a:t>Click to add text</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hasCustomPrompt="1"/>
          </p:nvPr>
        </p:nvSpPr>
        <p:spPr>
          <a:xfrm>
            <a:off x="714375" y="4664928"/>
            <a:ext cx="3629025" cy="315915"/>
          </a:xfrm>
        </p:spPr>
        <p:txBody>
          <a:bodyPr anchor="ctr" anchorCtr="0">
            <a:noAutofit/>
          </a:bodyPr>
          <a:lstStyle>
            <a:lvl1pPr>
              <a:buNone/>
              <a:defRPr sz="135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add text</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hasCustomPrompt="1"/>
          </p:nvPr>
        </p:nvSpPr>
        <p:spPr>
          <a:xfrm>
            <a:off x="714375" y="5017901"/>
            <a:ext cx="3629025" cy="908340"/>
          </a:xfrm>
        </p:spPr>
        <p:txBody>
          <a:bodyPr>
            <a:normAutofit/>
          </a:bodyPr>
          <a:lstStyle>
            <a:lvl1pPr marL="0" indent="0">
              <a:buNone/>
              <a:defRPr sz="1200">
                <a:latin typeface="+mn-lt"/>
              </a:defRPr>
            </a:lvl1pPr>
          </a:lstStyle>
          <a:p>
            <a:pPr lvl="0"/>
            <a:r>
              <a:rPr lang="en-US" dirty="0"/>
              <a:t>Click to add text</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hasCustomPrompt="1"/>
          </p:nvPr>
        </p:nvSpPr>
        <p:spPr>
          <a:xfrm>
            <a:off x="4799735" y="2303931"/>
            <a:ext cx="3629025" cy="315915"/>
          </a:xfrm>
        </p:spPr>
        <p:txBody>
          <a:bodyPr anchor="ctr" anchorCtr="0">
            <a:noAutofit/>
          </a:bodyPr>
          <a:lstStyle>
            <a:lvl1pPr>
              <a:buNone/>
              <a:defRPr sz="135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add text</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hasCustomPrompt="1"/>
          </p:nvPr>
        </p:nvSpPr>
        <p:spPr>
          <a:xfrm>
            <a:off x="4799735" y="2656904"/>
            <a:ext cx="3629025" cy="705363"/>
          </a:xfrm>
        </p:spPr>
        <p:txBody>
          <a:bodyPr>
            <a:normAutofit/>
          </a:bodyPr>
          <a:lstStyle>
            <a:lvl1pPr marL="0" indent="0">
              <a:buNone/>
              <a:defRPr sz="1200">
                <a:latin typeface="+mn-lt"/>
              </a:defRPr>
            </a:lvl1pPr>
          </a:lstStyle>
          <a:p>
            <a:pPr lvl="0"/>
            <a:r>
              <a:rPr lang="en-US" dirty="0"/>
              <a:t>Click to add text</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hasCustomPrompt="1"/>
          </p:nvPr>
        </p:nvSpPr>
        <p:spPr>
          <a:xfrm>
            <a:off x="4799735" y="3488872"/>
            <a:ext cx="3629025" cy="315915"/>
          </a:xfrm>
        </p:spPr>
        <p:txBody>
          <a:bodyPr anchor="ctr" anchorCtr="0">
            <a:noAutofit/>
          </a:bodyPr>
          <a:lstStyle>
            <a:lvl1pPr>
              <a:buNone/>
              <a:defRPr sz="135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add text</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hasCustomPrompt="1"/>
          </p:nvPr>
        </p:nvSpPr>
        <p:spPr>
          <a:xfrm>
            <a:off x="4799735" y="3841846"/>
            <a:ext cx="3629025" cy="908340"/>
          </a:xfrm>
        </p:spPr>
        <p:txBody>
          <a:bodyPr>
            <a:normAutofit/>
          </a:bodyPr>
          <a:lstStyle>
            <a:lvl1pPr marL="0" indent="0">
              <a:buNone/>
              <a:defRPr sz="1200">
                <a:latin typeface="+mn-lt"/>
              </a:defRPr>
            </a:lvl1pPr>
          </a:lstStyle>
          <a:p>
            <a:pPr lvl="0"/>
            <a:r>
              <a:rPr lang="en-US" dirty="0"/>
              <a:t>Click to add text</a:t>
            </a:r>
          </a:p>
        </p:txBody>
      </p:sp>
      <p:sp>
        <p:nvSpPr>
          <p:cNvPr id="7" name="Slide Number Placeholder 6">
            <a:extLst>
              <a:ext uri="{FF2B5EF4-FFF2-40B4-BE49-F238E27FC236}">
                <a16:creationId xmlns:a16="http://schemas.microsoft.com/office/drawing/2014/main" id="{F636E9EA-D950-424A-BC92-F6794D6E5D67}"/>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
        <p:nvSpPr>
          <p:cNvPr id="6" name="Footer Placeholder 5">
            <a:extLst>
              <a:ext uri="{FF2B5EF4-FFF2-40B4-BE49-F238E27FC236}">
                <a16:creationId xmlns:a16="http://schemas.microsoft.com/office/drawing/2014/main" id="{2DBF2453-9E16-47FE-A8ED-4661246DE597}"/>
              </a:ext>
            </a:extLst>
          </p:cNvPr>
          <p:cNvSpPr>
            <a:spLocks noGrp="1"/>
          </p:cNvSpPr>
          <p:nvPr>
            <p:ph type="ftr" sz="quarter" idx="22"/>
          </p:nvPr>
        </p:nvSpPr>
        <p:spPr/>
        <p:txBody>
          <a:bodyPr/>
          <a:lstStyle/>
          <a:p>
            <a:r>
              <a:rPr lang="en-US" dirty="0"/>
              <a:t>Annual Review</a:t>
            </a:r>
            <a:endParaRPr lang="en-US" b="0" dirty="0"/>
          </a:p>
        </p:txBody>
      </p:sp>
      <p:sp>
        <p:nvSpPr>
          <p:cNvPr id="2" name="Date Placeholder 3">
            <a:extLst>
              <a:ext uri="{FF2B5EF4-FFF2-40B4-BE49-F238E27FC236}">
                <a16:creationId xmlns:a16="http://schemas.microsoft.com/office/drawing/2014/main" id="{051AB775-D834-FE78-61E7-1D421831F035}"/>
              </a:ext>
            </a:extLst>
          </p:cNvPr>
          <p:cNvSpPr>
            <a:spLocks noGrp="1"/>
          </p:cNvSpPr>
          <p:nvPr>
            <p:ph type="dt" sz="half" idx="2"/>
          </p:nvPr>
        </p:nvSpPr>
        <p:spPr>
          <a:xfrm>
            <a:off x="2244090" y="6332221"/>
            <a:ext cx="984885" cy="247651"/>
          </a:xfrm>
          <a:prstGeom prst="rect">
            <a:avLst/>
          </a:prstGeom>
        </p:spPr>
        <p:txBody>
          <a:bodyPr vert="horz" lIns="0" tIns="0" rIns="0" bIns="0" rtlCol="0" anchor="t" anchorCtr="0"/>
          <a:lstStyle>
            <a:lvl1pPr algn="l">
              <a:defRPr sz="825" b="0" i="0">
                <a:solidFill>
                  <a:schemeClr val="bg1"/>
                </a:solidFill>
                <a:latin typeface="+mn-lt"/>
              </a:defRPr>
            </a:lvl1pPr>
          </a:lstStyle>
          <a:p>
            <a:r>
              <a:rPr lang="en-US" dirty="0"/>
              <a:t>September 3, 20XX</a:t>
            </a:r>
            <a:endParaRPr lang="en-US" dirty="0">
              <a:latin typeface="+mn-lt"/>
            </a:endParaRPr>
          </a:p>
        </p:txBody>
      </p:sp>
    </p:spTree>
    <p:extLst>
      <p:ext uri="{BB962C8B-B14F-4D97-AF65-F5344CB8AC3E}">
        <p14:creationId xmlns:p14="http://schemas.microsoft.com/office/powerpoint/2010/main" val="24198275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FEF81ED-50DF-3946-87D9-407C13C3CE9F}"/>
              </a:ext>
              <a:ext uri="{C183D7F6-B498-43B3-948B-1728B52AA6E4}">
                <adec:decorative xmlns:adec="http://schemas.microsoft.com/office/drawing/2017/decorative" val="1"/>
              </a:ext>
            </a:extLst>
          </p:cNvPr>
          <p:cNvGrpSpPr>
            <a:grpSpLocks/>
          </p:cNvGrpSpPr>
          <p:nvPr userDrawn="1"/>
        </p:nvGrpSpPr>
        <p:grpSpPr bwMode="auto">
          <a:xfrm rot="10800000">
            <a:off x="6652530" y="0"/>
            <a:ext cx="2493906"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700" dirty="0"/>
            </a:p>
          </p:txBody>
        </p:sp>
      </p:grpSp>
      <p:sp>
        <p:nvSpPr>
          <p:cNvPr id="26" name="Title 1">
            <a:extLst>
              <a:ext uri="{FF2B5EF4-FFF2-40B4-BE49-F238E27FC236}">
                <a16:creationId xmlns:a16="http://schemas.microsoft.com/office/drawing/2014/main" id="{E29321F6-59C5-6E4C-A846-6AD00848A444}"/>
              </a:ext>
            </a:extLst>
          </p:cNvPr>
          <p:cNvSpPr>
            <a:spLocks noGrp="1"/>
          </p:cNvSpPr>
          <p:nvPr>
            <p:ph type="title" hasCustomPrompt="1"/>
          </p:nvPr>
        </p:nvSpPr>
        <p:spPr>
          <a:xfrm>
            <a:off x="5172075" y="398441"/>
            <a:ext cx="3677533" cy="2386081"/>
          </a:xfrm>
          <a:prstGeom prst="rect">
            <a:avLst/>
          </a:prstGeom>
        </p:spPr>
        <p:txBody>
          <a:bodyPr lIns="0" tIns="0" rIns="0" bIns="0" anchor="b" anchorCtr="0">
            <a:noAutofit/>
          </a:bodyPr>
          <a:lstStyle>
            <a:lvl1pPr>
              <a:defRPr sz="3300" b="1" i="0">
                <a:latin typeface="+mj-lt"/>
              </a:defRPr>
            </a:lvl1pPr>
          </a:lstStyle>
          <a:p>
            <a:r>
              <a:rPr lang="en-US" dirty="0"/>
              <a:t>Click to add title </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hasCustomPrompt="1"/>
          </p:nvPr>
        </p:nvSpPr>
        <p:spPr>
          <a:xfrm>
            <a:off x="5172075" y="3591099"/>
            <a:ext cx="3677533" cy="1506973"/>
          </a:xfrm>
        </p:spPr>
        <p:txBody>
          <a:bodyPr lIns="0" tIns="0" rIns="0" bIns="0">
            <a:normAutofit/>
          </a:bodyPr>
          <a:lstStyle>
            <a:lvl1pPr marL="0" indent="0" algn="l">
              <a:buNone/>
              <a:defRPr sz="1200" b="0" i="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dirty="0"/>
              <a:t>Click to add text</a:t>
            </a:r>
          </a:p>
        </p:txBody>
      </p: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hasCustomPrompt="1"/>
          </p:nvPr>
        </p:nvSpPr>
        <p:spPr>
          <a:xfrm>
            <a:off x="0" y="0"/>
            <a:ext cx="4572000" cy="6858000"/>
          </a:xfrm>
        </p:spPr>
        <p:txBody>
          <a:bodyPr tIns="365760"/>
          <a:lstStyle>
            <a:lvl1pPr marL="0" indent="0" algn="ctr">
              <a:buNone/>
              <a:defRPr/>
            </a:lvl1pPr>
          </a:lstStyle>
          <a:p>
            <a:r>
              <a:rPr lang="en-US" dirty="0"/>
              <a:t>Click to add picture</a:t>
            </a:r>
          </a:p>
        </p:txBody>
      </p:sp>
      <p:cxnSp>
        <p:nvCxnSpPr>
          <p:cNvPr id="27" name="Straight Connector 26">
            <a:extLst>
              <a:ext uri="{FF2B5EF4-FFF2-40B4-BE49-F238E27FC236}">
                <a16:creationId xmlns:a16="http://schemas.microsoft.com/office/drawing/2014/main" id="{AB5C3BF3-A164-DD48-BD02-4587489DA105}"/>
              </a:ext>
              <a:ext uri="{C183D7F6-B498-43B3-948B-1728B52AA6E4}">
                <adec:decorative xmlns:adec="http://schemas.microsoft.com/office/drawing/2017/decorative" val="1"/>
              </a:ext>
            </a:extLst>
          </p:cNvPr>
          <p:cNvCxnSpPr>
            <a:cxnSpLocks/>
          </p:cNvCxnSpPr>
          <p:nvPr userDrawn="1"/>
        </p:nvCxnSpPr>
        <p:spPr>
          <a:xfrm>
            <a:off x="5172075" y="3233703"/>
            <a:ext cx="16002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hasCustomPrompt="1"/>
          </p:nvPr>
        </p:nvSpPr>
        <p:spPr>
          <a:xfrm>
            <a:off x="5172075" y="5155854"/>
            <a:ext cx="3686175" cy="806659"/>
          </a:xfrm>
        </p:spPr>
        <p:txBody>
          <a:bodyPr lIns="0" tIns="0" rIns="0" bIns="0" anchor="ctr" anchorCtr="0">
            <a:noAutofit/>
          </a:bodyPr>
          <a:lstStyle>
            <a:lvl1pPr marL="0" indent="0">
              <a:buNone/>
              <a:defRPr sz="1200" b="0" i="0">
                <a:solidFill>
                  <a:schemeClr val="tx2"/>
                </a:solidFill>
                <a:latin typeface="+mn-lt"/>
              </a:defRPr>
            </a:lvl1pPr>
            <a:lvl2pPr>
              <a:defRPr sz="3000"/>
            </a:lvl2pPr>
            <a:lvl3pPr>
              <a:defRPr sz="3000"/>
            </a:lvl3pPr>
            <a:lvl4pPr>
              <a:defRPr sz="3000"/>
            </a:lvl4pPr>
            <a:lvl5pPr>
              <a:defRPr sz="3000"/>
            </a:lvl5pPr>
          </a:lstStyle>
          <a:p>
            <a:pPr lvl="0"/>
            <a:r>
              <a:rPr lang="en-US" dirty="0"/>
              <a:t>Click to add text</a:t>
            </a:r>
          </a:p>
        </p:txBody>
      </p:sp>
    </p:spTree>
    <p:extLst>
      <p:ext uri="{BB962C8B-B14F-4D97-AF65-F5344CB8AC3E}">
        <p14:creationId xmlns:p14="http://schemas.microsoft.com/office/powerpoint/2010/main" val="3226838153"/>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739009" y="2603829"/>
            <a:ext cx="7886700" cy="1325563"/>
          </a:xfrm>
        </p:spPr>
        <p:txBody>
          <a:bodyPr anchor="ctr" anchorCtr="1"/>
          <a:lstStyle>
            <a:lvl1pPr>
              <a:defRPr>
                <a:solidFill>
                  <a:srgbClr val="002D73"/>
                </a:solidFill>
              </a:defRPr>
            </a:lvl1pPr>
          </a:lstStyle>
          <a:p>
            <a:r>
              <a:rPr lang="en-US" dirty="0"/>
              <a:t>TITLE</a:t>
            </a:r>
          </a:p>
        </p:txBody>
      </p:sp>
    </p:spTree>
    <p:extLst>
      <p:ext uri="{BB962C8B-B14F-4D97-AF65-F5344CB8AC3E}">
        <p14:creationId xmlns:p14="http://schemas.microsoft.com/office/powerpoint/2010/main" val="1229749736"/>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ic Slide 1">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393192" y="1408176"/>
            <a:ext cx="8366760" cy="4306824"/>
          </a:xfrm>
          <a:prstGeom prst="rect">
            <a:avLst/>
          </a:prstGeom>
        </p:spPr>
        <p:txBody>
          <a:bodyPr anchor="t" anchorCtr="0"/>
          <a:lstStyle>
            <a:lvl1pPr marL="0" indent="0">
              <a:buNone/>
              <a:defRPr sz="3000">
                <a:solidFill>
                  <a:srgbClr val="002D73"/>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Text Box</a:t>
            </a:r>
          </a:p>
        </p:txBody>
      </p:sp>
      <p:sp>
        <p:nvSpPr>
          <p:cNvPr id="4" name="Title 1">
            <a:extLst>
              <a:ext uri="{FF2B5EF4-FFF2-40B4-BE49-F238E27FC236}">
                <a16:creationId xmlns:a16="http://schemas.microsoft.com/office/drawing/2014/main" id="{492E59BA-EE3F-452D-AD54-EE5A0703706A}"/>
              </a:ext>
            </a:extLst>
          </p:cNvPr>
          <p:cNvSpPr>
            <a:spLocks noGrp="1"/>
          </p:cNvSpPr>
          <p:nvPr>
            <p:ph type="title" hasCustomPrompt="1"/>
          </p:nvPr>
        </p:nvSpPr>
        <p:spPr>
          <a:xfrm>
            <a:off x="0" y="342898"/>
            <a:ext cx="9144000" cy="804999"/>
          </a:xfrm>
        </p:spPr>
        <p:txBody>
          <a:bodyPr>
            <a:normAutofit/>
          </a:bodyPr>
          <a:lstStyle>
            <a:lvl1pPr>
              <a:defRPr sz="3500" b="0">
                <a:solidFill>
                  <a:schemeClr val="bg1"/>
                </a:solidFill>
                <a:latin typeface="Franklin Gothic Book" panose="020B0503020102020204" pitchFamily="34" charset="0"/>
              </a:defRPr>
            </a:lvl1pPr>
          </a:lstStyle>
          <a:p>
            <a:r>
              <a:rPr lang="en-US" dirty="0"/>
              <a:t>CLICK TO EDIT MASTER TITLE STYLE</a:t>
            </a:r>
          </a:p>
        </p:txBody>
      </p:sp>
    </p:spTree>
    <p:extLst>
      <p:ext uri="{BB962C8B-B14F-4D97-AF65-F5344CB8AC3E}">
        <p14:creationId xmlns:p14="http://schemas.microsoft.com/office/powerpoint/2010/main" val="1021194224"/>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07A870-5CA6-4AC6-9A34-083A60D629B7}"/>
              </a:ext>
            </a:extLst>
          </p:cNvPr>
          <p:cNvSpPr>
            <a:spLocks noGrp="1"/>
          </p:cNvSpPr>
          <p:nvPr>
            <p:ph type="title"/>
          </p:nvPr>
        </p:nvSpPr>
        <p:spPr>
          <a:xfrm>
            <a:off x="0" y="342898"/>
            <a:ext cx="9144000" cy="804999"/>
          </a:xfrm>
        </p:spPr>
        <p:txBody>
          <a:bodyPr>
            <a:normAutofit/>
          </a:bodyPr>
          <a:lstStyle>
            <a:lvl1pPr>
              <a:defRPr sz="3500" b="0">
                <a:solidFill>
                  <a:schemeClr val="bg1"/>
                </a:solidFill>
                <a:latin typeface="+mn-lt"/>
              </a:defRPr>
            </a:lvl1pPr>
          </a:lstStyle>
          <a:p>
            <a:r>
              <a:rPr lang="en-US" dirty="0"/>
              <a:t>Click to edit Master title style</a:t>
            </a:r>
          </a:p>
        </p:txBody>
      </p:sp>
      <p:sp>
        <p:nvSpPr>
          <p:cNvPr id="5" name="Shape 75">
            <a:extLst>
              <a:ext uri="{FF2B5EF4-FFF2-40B4-BE49-F238E27FC236}">
                <a16:creationId xmlns:a16="http://schemas.microsoft.com/office/drawing/2014/main" id="{0F80FE60-6851-4FD1-BA18-406F80806F61}"/>
              </a:ext>
            </a:extLst>
          </p:cNvPr>
          <p:cNvSpPr>
            <a:spLocks noGrp="1"/>
          </p:cNvSpPr>
          <p:nvPr>
            <p:ph type="body" idx="1"/>
          </p:nvPr>
        </p:nvSpPr>
        <p:spPr>
          <a:xfrm>
            <a:off x="411480" y="1393031"/>
            <a:ext cx="8358188" cy="4393406"/>
          </a:xfrm>
          <a:prstGeom prst="rect">
            <a:avLst/>
          </a:prstGeom>
        </p:spPr>
        <p:txBody>
          <a:bodyPr/>
          <a:lstStyle>
            <a:lvl1pPr marL="0" indent="0">
              <a:buFontTx/>
              <a:buNone/>
              <a:defRPr sz="2531">
                <a:solidFill>
                  <a:srgbClr val="090E74"/>
                </a:solidFill>
                <a:latin typeface="+mn-lt"/>
                <a:cs typeface="Calibri" panose="020F0502020204030204" pitchFamily="34" charset="0"/>
              </a:defRPr>
            </a:lvl1pPr>
            <a:lvl2pPr marL="312528" indent="0">
              <a:buFontTx/>
              <a:buNone/>
              <a:defRPr sz="2531">
                <a:solidFill>
                  <a:srgbClr val="090E74"/>
                </a:solidFill>
                <a:latin typeface="+mn-lt"/>
                <a:cs typeface="Calibri" panose="020F0502020204030204" pitchFamily="34" charset="0"/>
              </a:defRPr>
            </a:lvl2pPr>
            <a:lvl3pPr marL="625056" indent="0">
              <a:buFontTx/>
              <a:buNone/>
              <a:defRPr sz="2531">
                <a:solidFill>
                  <a:srgbClr val="090E74"/>
                </a:solidFill>
                <a:latin typeface="+mn-lt"/>
                <a:cs typeface="Calibri" panose="020F0502020204030204" pitchFamily="34" charset="0"/>
              </a:defRPr>
            </a:lvl3pPr>
            <a:lvl4pPr marL="937584" indent="0">
              <a:buFontTx/>
              <a:buNone/>
              <a:defRPr sz="2531">
                <a:solidFill>
                  <a:srgbClr val="090E74"/>
                </a:solidFill>
                <a:latin typeface="+mn-lt"/>
                <a:cs typeface="Calibri" panose="020F0502020204030204" pitchFamily="34" charset="0"/>
              </a:defRPr>
            </a:lvl4pPr>
            <a:lvl5pPr marL="1250112" indent="0">
              <a:buFontTx/>
              <a:buNone/>
              <a:defRPr sz="2531">
                <a:solidFill>
                  <a:srgbClr val="090E74"/>
                </a:solidFill>
                <a:latin typeface="+mn-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2475424057"/>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AC8E7-01A7-4209-A81D-F3F12A1D3346}"/>
              </a:ext>
            </a:extLst>
          </p:cNvPr>
          <p:cNvSpPr>
            <a:spLocks noGrp="1"/>
          </p:cNvSpPr>
          <p:nvPr>
            <p:ph type="title" hasCustomPrompt="1"/>
          </p:nvPr>
        </p:nvSpPr>
        <p:spPr/>
        <p:txBody>
          <a:bodyPr/>
          <a:lstStyle>
            <a:lvl1pPr>
              <a:lnSpc>
                <a:spcPct val="100000"/>
              </a:lnSpc>
              <a:defRPr b="0"/>
            </a:lvl1pPr>
          </a:lstStyle>
          <a:p>
            <a:r>
              <a:rPr lang="en-US" dirty="0"/>
              <a:t>CLICK TO EDIT MASTER TITLE STYLE</a:t>
            </a:r>
          </a:p>
        </p:txBody>
      </p:sp>
      <p:sp>
        <p:nvSpPr>
          <p:cNvPr id="3" name="Content Placeholder 2">
            <a:extLst>
              <a:ext uri="{FF2B5EF4-FFF2-40B4-BE49-F238E27FC236}">
                <a16:creationId xmlns:a16="http://schemas.microsoft.com/office/drawing/2014/main" id="{6F34E670-3150-4E26-88DF-23B067E75743}"/>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250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0550A-E469-4B28-ADE2-D1A047AB3DC4}"/>
              </a:ext>
            </a:extLst>
          </p:cNvPr>
          <p:cNvSpPr>
            <a:spLocks noGrp="1"/>
          </p:cNvSpPr>
          <p:nvPr>
            <p:ph type="title" hasCustomPrompt="1"/>
          </p:nvPr>
        </p:nvSpPr>
        <p:spPr/>
        <p:txBody>
          <a:bodyPr/>
          <a:lstStyle>
            <a:lvl1pPr>
              <a:lnSpc>
                <a:spcPct val="100000"/>
              </a:lnSpc>
              <a:defRPr b="0"/>
            </a:lvl1pPr>
          </a:lstStyle>
          <a:p>
            <a:r>
              <a:rPr lang="en-US" dirty="0"/>
              <a:t>CLICK TO EDIT MASTER TITLE STYLE</a:t>
            </a:r>
          </a:p>
        </p:txBody>
      </p:sp>
      <p:sp>
        <p:nvSpPr>
          <p:cNvPr id="3" name="Content Placeholder 2">
            <a:extLst>
              <a:ext uri="{FF2B5EF4-FFF2-40B4-BE49-F238E27FC236}">
                <a16:creationId xmlns:a16="http://schemas.microsoft.com/office/drawing/2014/main" id="{99FC50A4-2E24-4F7D-AA6A-3053EFB110A7}"/>
              </a:ext>
            </a:extLst>
          </p:cNvPr>
          <p:cNvSpPr>
            <a:spLocks noGrp="1"/>
          </p:cNvSpPr>
          <p:nvPr>
            <p:ph sz="half" idx="1"/>
          </p:nvPr>
        </p:nvSpPr>
        <p:spPr>
          <a:xfrm>
            <a:off x="628427" y="1437680"/>
            <a:ext cx="3889995" cy="435099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CA9745D-F0CC-4D2C-AEAE-8D4A5ABB7909}"/>
              </a:ext>
            </a:extLst>
          </p:cNvPr>
          <p:cNvSpPr>
            <a:spLocks noGrp="1"/>
          </p:cNvSpPr>
          <p:nvPr>
            <p:ph sz="half" idx="2"/>
          </p:nvPr>
        </p:nvSpPr>
        <p:spPr>
          <a:xfrm>
            <a:off x="4625578" y="1437680"/>
            <a:ext cx="3889996" cy="435099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53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ADA6-EE35-435B-8EC5-71476B7BF273}"/>
              </a:ext>
            </a:extLst>
          </p:cNvPr>
          <p:cNvSpPr>
            <a:spLocks noGrp="1"/>
          </p:cNvSpPr>
          <p:nvPr>
            <p:ph type="title" hasCustomPrompt="1"/>
          </p:nvPr>
        </p:nvSpPr>
        <p:spPr/>
        <p:txBody>
          <a:bodyPr/>
          <a:lstStyle>
            <a:lvl1pPr>
              <a:lnSpc>
                <a:spcPct val="100000"/>
              </a:lnSpc>
              <a:defRPr b="0"/>
            </a:lvl1pPr>
          </a:lstStyle>
          <a:p>
            <a:r>
              <a:rPr lang="en-US" dirty="0"/>
              <a:t>CLICK TO EDIT MASTER TITLE STYLE</a:t>
            </a:r>
          </a:p>
        </p:txBody>
      </p:sp>
    </p:spTree>
    <p:extLst>
      <p:ext uri="{BB962C8B-B14F-4D97-AF65-F5344CB8AC3E}">
        <p14:creationId xmlns:p14="http://schemas.microsoft.com/office/powerpoint/2010/main" val="179393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7071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l="-2000"/>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1752600"/>
            <a:ext cx="8229600" cy="196346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Title Text</a:t>
            </a:r>
          </a:p>
        </p:txBody>
      </p:sp>
    </p:spTree>
    <p:extLst>
      <p:ext uri="{BB962C8B-B14F-4D97-AF65-F5344CB8AC3E}">
        <p14:creationId xmlns:p14="http://schemas.microsoft.com/office/powerpoint/2010/main" val="3885223712"/>
      </p:ext>
    </p:extLst>
  </p:cSld>
  <p:clrMap bg1="lt1" tx1="dk1" bg2="lt2" tx2="dk2" accent1="accent1" accent2="accent2" accent3="accent3" accent4="accent4" accent5="accent5" accent6="accent6" hlink="hlink" folHlink="folHlink"/>
  <p:sldLayoutIdLst>
    <p:sldLayoutId id="2147483678" r:id="rId1"/>
    <p:sldLayoutId id="2147483682" r:id="rId2"/>
    <p:sldLayoutId id="2147483661" r:id="rId3"/>
    <p:sldLayoutId id="2147483662" r:id="rId4"/>
    <p:sldLayoutId id="2147483692" r:id="rId5"/>
  </p:sldLayoutIdLst>
  <p:transition>
    <p:wipe/>
  </p:transition>
  <p:hf hdr="0" dt="0"/>
  <p:txStyles>
    <p:titleStyle>
      <a:lvl1pPr marL="0" marR="0" indent="0" algn="ctr" defTabSz="410751" rtl="0" eaLnBrk="1" latinLnBrk="0" hangingPunct="1">
        <a:lnSpc>
          <a:spcPct val="100000"/>
        </a:lnSpc>
        <a:spcBef>
          <a:spcPts val="0"/>
        </a:spcBef>
        <a:spcAft>
          <a:spcPts val="0"/>
        </a:spcAft>
        <a:buClrTx/>
        <a:buSzTx/>
        <a:buFontTx/>
        <a:buNone/>
        <a:tabLst/>
        <a:defRPr sz="6500" b="0" i="0" u="none" strike="noStrike" cap="none" spc="0" baseline="0">
          <a:ln>
            <a:noFill/>
          </a:ln>
          <a:solidFill>
            <a:srgbClr val="002D73"/>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p:titleStyle>
    <p:body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098381-FC74-41CA-A45D-5D00846A41E8}"/>
              </a:ext>
            </a:extLst>
          </p:cNvPr>
          <p:cNvSpPr>
            <a:spLocks noGrp="1"/>
          </p:cNvSpPr>
          <p:nvPr>
            <p:ph type="title"/>
          </p:nvPr>
        </p:nvSpPr>
        <p:spPr>
          <a:xfrm>
            <a:off x="1" y="338214"/>
            <a:ext cx="9143999" cy="76013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B13317A-8842-4DA6-9072-AA2D7A4E51E5}"/>
              </a:ext>
            </a:extLst>
          </p:cNvPr>
          <p:cNvSpPr>
            <a:spLocks noGrp="1"/>
          </p:cNvSpPr>
          <p:nvPr>
            <p:ph type="body" idx="1"/>
          </p:nvPr>
        </p:nvSpPr>
        <p:spPr>
          <a:xfrm>
            <a:off x="628428" y="1370708"/>
            <a:ext cx="7887146" cy="43509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38174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90" r:id="rId5"/>
    <p:sldLayoutId id="2147483691" r:id="rId6"/>
  </p:sldLayoutIdLst>
  <p:txStyles>
    <p:titleStyle>
      <a:lvl1pPr algn="ctr" defTabSz="482186" rtl="0" eaLnBrk="1" latinLnBrk="0" hangingPunct="1">
        <a:lnSpc>
          <a:spcPct val="100000"/>
        </a:lnSpc>
        <a:spcBef>
          <a:spcPct val="0"/>
        </a:spcBef>
        <a:buNone/>
        <a:defRPr sz="3500" b="0" kern="1200">
          <a:solidFill>
            <a:schemeClr val="bg1"/>
          </a:solidFill>
          <a:latin typeface="Franklin Gothic Book" panose="020B0503020102020204" pitchFamily="34" charset="0"/>
          <a:ea typeface="+mj-ea"/>
          <a:cs typeface="+mj-cs"/>
        </a:defRPr>
      </a:lvl1pPr>
    </p:titleStyle>
    <p:bodyStyle>
      <a:lvl1pPr marL="120547" indent="-120547" algn="l" defTabSz="482186" rtl="0" eaLnBrk="1" latinLnBrk="0" hangingPunct="1">
        <a:lnSpc>
          <a:spcPct val="90000"/>
        </a:lnSpc>
        <a:spcBef>
          <a:spcPts val="527"/>
        </a:spcBef>
        <a:buFont typeface="Arial" panose="020B0604020202020204" pitchFamily="34" charset="0"/>
        <a:buChar char="•"/>
        <a:defRPr sz="1477" kern="1200">
          <a:solidFill>
            <a:srgbClr val="002D73"/>
          </a:solidFill>
          <a:latin typeface="Franklin Gothic Book" panose="020B0503020102020204" pitchFamily="34" charset="0"/>
          <a:ea typeface="+mn-ea"/>
          <a:cs typeface="+mn-cs"/>
        </a:defRPr>
      </a:lvl1pPr>
      <a:lvl2pPr marL="361640" indent="-120547" algn="l" defTabSz="482186" rtl="0" eaLnBrk="1" latinLnBrk="0" hangingPunct="1">
        <a:lnSpc>
          <a:spcPct val="90000"/>
        </a:lnSpc>
        <a:spcBef>
          <a:spcPts val="264"/>
        </a:spcBef>
        <a:buFont typeface="Arial" panose="020B0604020202020204" pitchFamily="34" charset="0"/>
        <a:buChar char="•"/>
        <a:defRPr sz="1265" kern="1200">
          <a:solidFill>
            <a:srgbClr val="002D73"/>
          </a:solidFill>
          <a:latin typeface="Franklin Gothic Book" panose="020B0503020102020204" pitchFamily="34" charset="0"/>
          <a:ea typeface="+mn-ea"/>
          <a:cs typeface="+mn-cs"/>
        </a:defRPr>
      </a:lvl2pPr>
      <a:lvl3pPr marL="602732" indent="-120547" algn="l" defTabSz="482186" rtl="0" eaLnBrk="1" latinLnBrk="0" hangingPunct="1">
        <a:lnSpc>
          <a:spcPct val="90000"/>
        </a:lnSpc>
        <a:spcBef>
          <a:spcPts val="264"/>
        </a:spcBef>
        <a:buFont typeface="Arial" panose="020B0604020202020204" pitchFamily="34" charset="0"/>
        <a:buChar char="•"/>
        <a:defRPr sz="1055" kern="1200">
          <a:solidFill>
            <a:srgbClr val="002D73"/>
          </a:solidFill>
          <a:latin typeface="Franklin Gothic Book" panose="020B0503020102020204" pitchFamily="34" charset="0"/>
          <a:ea typeface="+mn-ea"/>
          <a:cs typeface="+mn-cs"/>
        </a:defRPr>
      </a:lvl3pPr>
      <a:lvl4pPr marL="843826" indent="-120547" algn="l" defTabSz="482186" rtl="0" eaLnBrk="1" latinLnBrk="0" hangingPunct="1">
        <a:lnSpc>
          <a:spcPct val="90000"/>
        </a:lnSpc>
        <a:spcBef>
          <a:spcPts val="264"/>
        </a:spcBef>
        <a:buFont typeface="Arial" panose="020B0604020202020204" pitchFamily="34" charset="0"/>
        <a:buChar char="•"/>
        <a:defRPr sz="949" kern="1200">
          <a:solidFill>
            <a:srgbClr val="002D73"/>
          </a:solidFill>
          <a:latin typeface="Franklin Gothic Book" panose="020B0503020102020204" pitchFamily="34" charset="0"/>
          <a:ea typeface="+mn-ea"/>
          <a:cs typeface="+mn-cs"/>
        </a:defRPr>
      </a:lvl4pPr>
      <a:lvl5pPr marL="1084919" indent="-120547" algn="l" defTabSz="482186" rtl="0" eaLnBrk="1" latinLnBrk="0" hangingPunct="1">
        <a:lnSpc>
          <a:spcPct val="90000"/>
        </a:lnSpc>
        <a:spcBef>
          <a:spcPts val="264"/>
        </a:spcBef>
        <a:buFont typeface="Arial" panose="020B0604020202020204" pitchFamily="34" charset="0"/>
        <a:buChar char="•"/>
        <a:defRPr sz="949" kern="1200">
          <a:solidFill>
            <a:srgbClr val="002D73"/>
          </a:solidFill>
          <a:latin typeface="Franklin Gothic Book" panose="020B0503020102020204" pitchFamily="34" charset="0"/>
          <a:ea typeface="+mn-ea"/>
          <a:cs typeface="+mn-cs"/>
        </a:defRPr>
      </a:lvl5pPr>
      <a:lvl6pPr marL="1326011" indent="-120547" algn="l" defTabSz="482186" rtl="0" eaLnBrk="1" latinLnBrk="0" hangingPunct="1">
        <a:lnSpc>
          <a:spcPct val="90000"/>
        </a:lnSpc>
        <a:spcBef>
          <a:spcPts val="264"/>
        </a:spcBef>
        <a:buFont typeface="Arial" panose="020B0604020202020204" pitchFamily="34" charset="0"/>
        <a:buChar char="•"/>
        <a:defRPr sz="949" kern="1200">
          <a:solidFill>
            <a:schemeClr val="tx1"/>
          </a:solidFill>
          <a:latin typeface="+mn-lt"/>
          <a:ea typeface="+mn-ea"/>
          <a:cs typeface="+mn-cs"/>
        </a:defRPr>
      </a:lvl6pPr>
      <a:lvl7pPr marL="1567105" indent="-120547" algn="l" defTabSz="482186" rtl="0" eaLnBrk="1" latinLnBrk="0" hangingPunct="1">
        <a:lnSpc>
          <a:spcPct val="90000"/>
        </a:lnSpc>
        <a:spcBef>
          <a:spcPts val="264"/>
        </a:spcBef>
        <a:buFont typeface="Arial" panose="020B0604020202020204" pitchFamily="34" charset="0"/>
        <a:buChar char="•"/>
        <a:defRPr sz="949" kern="1200">
          <a:solidFill>
            <a:schemeClr val="tx1"/>
          </a:solidFill>
          <a:latin typeface="+mn-lt"/>
          <a:ea typeface="+mn-ea"/>
          <a:cs typeface="+mn-cs"/>
        </a:defRPr>
      </a:lvl7pPr>
      <a:lvl8pPr marL="1808198" indent="-120547" algn="l" defTabSz="482186" rtl="0" eaLnBrk="1" latinLnBrk="0" hangingPunct="1">
        <a:lnSpc>
          <a:spcPct val="90000"/>
        </a:lnSpc>
        <a:spcBef>
          <a:spcPts val="264"/>
        </a:spcBef>
        <a:buFont typeface="Arial" panose="020B0604020202020204" pitchFamily="34" charset="0"/>
        <a:buChar char="•"/>
        <a:defRPr sz="949" kern="1200">
          <a:solidFill>
            <a:schemeClr val="tx1"/>
          </a:solidFill>
          <a:latin typeface="+mn-lt"/>
          <a:ea typeface="+mn-ea"/>
          <a:cs typeface="+mn-cs"/>
        </a:defRPr>
      </a:lvl8pPr>
      <a:lvl9pPr marL="2049290" indent="-120547" algn="l" defTabSz="482186" rtl="0" eaLnBrk="1" latinLnBrk="0" hangingPunct="1">
        <a:lnSpc>
          <a:spcPct val="90000"/>
        </a:lnSpc>
        <a:spcBef>
          <a:spcPts val="264"/>
        </a:spcBef>
        <a:buFont typeface="Arial" panose="020B0604020202020204" pitchFamily="34" charset="0"/>
        <a:buChar char="•"/>
        <a:defRPr sz="949" kern="1200">
          <a:solidFill>
            <a:schemeClr val="tx1"/>
          </a:solidFill>
          <a:latin typeface="+mn-lt"/>
          <a:ea typeface="+mn-ea"/>
          <a:cs typeface="+mn-cs"/>
        </a:defRPr>
      </a:lvl9pPr>
    </p:bodyStyle>
    <p:otherStyle>
      <a:defPPr>
        <a:defRPr lang="en-US"/>
      </a:defPPr>
      <a:lvl1pPr marL="0" algn="l" defTabSz="482186" rtl="0" eaLnBrk="1" latinLnBrk="0" hangingPunct="1">
        <a:defRPr sz="949" kern="1200">
          <a:solidFill>
            <a:schemeClr val="tx1"/>
          </a:solidFill>
          <a:latin typeface="+mn-lt"/>
          <a:ea typeface="+mn-ea"/>
          <a:cs typeface="+mn-cs"/>
        </a:defRPr>
      </a:lvl1pPr>
      <a:lvl2pPr marL="241093" algn="l" defTabSz="482186" rtl="0" eaLnBrk="1" latinLnBrk="0" hangingPunct="1">
        <a:defRPr sz="949" kern="1200">
          <a:solidFill>
            <a:schemeClr val="tx1"/>
          </a:solidFill>
          <a:latin typeface="+mn-lt"/>
          <a:ea typeface="+mn-ea"/>
          <a:cs typeface="+mn-cs"/>
        </a:defRPr>
      </a:lvl2pPr>
      <a:lvl3pPr marL="482186" algn="l" defTabSz="482186" rtl="0" eaLnBrk="1" latinLnBrk="0" hangingPunct="1">
        <a:defRPr sz="949" kern="1200">
          <a:solidFill>
            <a:schemeClr val="tx1"/>
          </a:solidFill>
          <a:latin typeface="+mn-lt"/>
          <a:ea typeface="+mn-ea"/>
          <a:cs typeface="+mn-cs"/>
        </a:defRPr>
      </a:lvl3pPr>
      <a:lvl4pPr marL="723279" algn="l" defTabSz="482186" rtl="0" eaLnBrk="1" latinLnBrk="0" hangingPunct="1">
        <a:defRPr sz="949" kern="1200">
          <a:solidFill>
            <a:schemeClr val="tx1"/>
          </a:solidFill>
          <a:latin typeface="+mn-lt"/>
          <a:ea typeface="+mn-ea"/>
          <a:cs typeface="+mn-cs"/>
        </a:defRPr>
      </a:lvl4pPr>
      <a:lvl5pPr marL="964372" algn="l" defTabSz="482186" rtl="0" eaLnBrk="1" latinLnBrk="0" hangingPunct="1">
        <a:defRPr sz="949" kern="1200">
          <a:solidFill>
            <a:schemeClr val="tx1"/>
          </a:solidFill>
          <a:latin typeface="+mn-lt"/>
          <a:ea typeface="+mn-ea"/>
          <a:cs typeface="+mn-cs"/>
        </a:defRPr>
      </a:lvl5pPr>
      <a:lvl6pPr marL="1205465" algn="l" defTabSz="482186" rtl="0" eaLnBrk="1" latinLnBrk="0" hangingPunct="1">
        <a:defRPr sz="949" kern="1200">
          <a:solidFill>
            <a:schemeClr val="tx1"/>
          </a:solidFill>
          <a:latin typeface="+mn-lt"/>
          <a:ea typeface="+mn-ea"/>
          <a:cs typeface="+mn-cs"/>
        </a:defRPr>
      </a:lvl6pPr>
      <a:lvl7pPr marL="1446558" algn="l" defTabSz="482186" rtl="0" eaLnBrk="1" latinLnBrk="0" hangingPunct="1">
        <a:defRPr sz="949" kern="1200">
          <a:solidFill>
            <a:schemeClr val="tx1"/>
          </a:solidFill>
          <a:latin typeface="+mn-lt"/>
          <a:ea typeface="+mn-ea"/>
          <a:cs typeface="+mn-cs"/>
        </a:defRPr>
      </a:lvl7pPr>
      <a:lvl8pPr marL="1687651" algn="l" defTabSz="482186" rtl="0" eaLnBrk="1" latinLnBrk="0" hangingPunct="1">
        <a:defRPr sz="949" kern="1200">
          <a:solidFill>
            <a:schemeClr val="tx1"/>
          </a:solidFill>
          <a:latin typeface="+mn-lt"/>
          <a:ea typeface="+mn-ea"/>
          <a:cs typeface="+mn-cs"/>
        </a:defRPr>
      </a:lvl8pPr>
      <a:lvl9pPr marL="1928744" algn="l" defTabSz="482186" rtl="0" eaLnBrk="1" latinLnBrk="0" hangingPunct="1">
        <a:defRPr sz="94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728662" y="1825625"/>
            <a:ext cx="778668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714375" y="365126"/>
            <a:ext cx="780097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244090" y="6332221"/>
            <a:ext cx="984885" cy="247651"/>
          </a:xfrm>
          <a:prstGeom prst="rect">
            <a:avLst/>
          </a:prstGeom>
        </p:spPr>
        <p:txBody>
          <a:bodyPr vert="horz" lIns="0" tIns="0" rIns="0" bIns="0" rtlCol="0" anchor="t" anchorCtr="0"/>
          <a:lstStyle>
            <a:lvl1pPr algn="l">
              <a:defRPr sz="825" b="0" i="0">
                <a:solidFill>
                  <a:schemeClr val="bg1"/>
                </a:solidFill>
                <a:latin typeface="+mn-lt"/>
              </a:defRPr>
            </a:lvl1pPr>
          </a:lstStyle>
          <a:p>
            <a:r>
              <a:rPr lang="en-US" dirty="0"/>
              <a:t>September 3, 20XX</a:t>
            </a:r>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121092" y="6332221"/>
            <a:ext cx="1122998" cy="247651"/>
          </a:xfrm>
          <a:prstGeom prst="rect">
            <a:avLst/>
          </a:prstGeom>
        </p:spPr>
        <p:txBody>
          <a:bodyPr vert="horz" lIns="0" tIns="0" rIns="0" bIns="0" rtlCol="0" anchor="t" anchorCtr="0"/>
          <a:lstStyle>
            <a:lvl1pPr algn="l">
              <a:defRPr sz="825" b="0" i="0">
                <a:solidFill>
                  <a:schemeClr val="bg1"/>
                </a:solidFill>
                <a:latin typeface="+mj-lt"/>
              </a:defRPr>
            </a:lvl1pPr>
          </a:lstStyle>
          <a:p>
            <a:r>
              <a:rPr lang="en-US" dirty="0"/>
              <a:t>Annual Review</a:t>
            </a:r>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728663" y="6332221"/>
            <a:ext cx="392430" cy="247651"/>
          </a:xfrm>
          <a:prstGeom prst="rect">
            <a:avLst/>
          </a:prstGeom>
        </p:spPr>
        <p:txBody>
          <a:bodyPr vert="horz" lIns="0" tIns="0" rIns="0" bIns="0" rtlCol="0" anchor="t" anchorCtr="0"/>
          <a:lstStyle>
            <a:lvl1pPr algn="l">
              <a:defRPr sz="825"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756043456"/>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hf hdr="0"/>
  <p:txStyles>
    <p:titleStyle>
      <a:lvl1pPr algn="l" defTabSz="685800" rtl="0" eaLnBrk="1" latinLnBrk="0" hangingPunct="1">
        <a:lnSpc>
          <a:spcPct val="90000"/>
        </a:lnSpc>
        <a:spcBef>
          <a:spcPct val="0"/>
        </a:spcBef>
        <a:buNone/>
        <a:defRPr sz="3300" b="1" i="0" kern="1200" spc="75"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myfloridacfo.com/division/aa/state-agencies" TargetMode="External"/><Relationship Id="rId2" Type="http://schemas.openxmlformats.org/officeDocument/2006/relationships/hyperlink" Target="https://www.myfloridacfo.com/division/aa/local-governments/clerk-of-the-circuit-courts-audits"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D420D3-8046-4C45-86C6-10776446A0F9}"/>
              </a:ext>
            </a:extLst>
          </p:cNvPr>
          <p:cNvSpPr>
            <a:spLocks noGrp="1"/>
          </p:cNvSpPr>
          <p:nvPr>
            <p:ph type="title"/>
          </p:nvPr>
        </p:nvSpPr>
        <p:spPr>
          <a:xfrm>
            <a:off x="379378" y="2519465"/>
            <a:ext cx="8375515" cy="1823936"/>
          </a:xfrm>
        </p:spPr>
        <p:txBody>
          <a:bodyPr anchor="t">
            <a:noAutofit/>
          </a:bodyPr>
          <a:lstStyle/>
          <a:p>
            <a:r>
              <a:rPr lang="en-US" sz="3600" b="1" dirty="0">
                <a:solidFill>
                  <a:srgbClr val="002D73"/>
                </a:solidFill>
                <a:latin typeface="Franklin Gothic Book" panose="020B0503020102020204" pitchFamily="34" charset="0"/>
              </a:rPr>
              <a:t>DEPARTMENT OF FINANCIAL SERVICES</a:t>
            </a:r>
            <a:br>
              <a:rPr lang="en-US" sz="3600" b="1" dirty="0">
                <a:solidFill>
                  <a:srgbClr val="002D73"/>
                </a:solidFill>
                <a:latin typeface="Franklin Gothic Book" panose="020B0503020102020204" pitchFamily="34" charset="0"/>
              </a:rPr>
            </a:br>
            <a:r>
              <a:rPr lang="en-US" sz="3600" b="1" dirty="0">
                <a:solidFill>
                  <a:srgbClr val="002D73"/>
                </a:solidFill>
                <a:latin typeface="Franklin Gothic Book" panose="020B0503020102020204" pitchFamily="34" charset="0"/>
              </a:rPr>
              <a:t>AUDIT WEBINAR</a:t>
            </a:r>
            <a:br>
              <a:rPr lang="en-US" sz="3500" dirty="0">
                <a:solidFill>
                  <a:srgbClr val="002D73"/>
                </a:solidFill>
                <a:latin typeface="Franklin Gothic Book" panose="020B0503020102020204" pitchFamily="34" charset="0"/>
              </a:rPr>
            </a:br>
            <a:r>
              <a:rPr lang="en-US" sz="2000" dirty="0">
                <a:solidFill>
                  <a:srgbClr val="002D73"/>
                </a:solidFill>
                <a:latin typeface="Franklin Gothic Book" panose="020B0503020102020204" pitchFamily="34" charset="0"/>
              </a:rPr>
              <a:t>OCTOBER 24, 2023 | 1:00 P.M. – 2:00 P.M. (ET)</a:t>
            </a:r>
          </a:p>
        </p:txBody>
      </p:sp>
    </p:spTree>
    <p:extLst>
      <p:ext uri="{BB962C8B-B14F-4D97-AF65-F5344CB8AC3E}">
        <p14:creationId xmlns:p14="http://schemas.microsoft.com/office/powerpoint/2010/main" val="1946440650"/>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281B9-4496-514A-2EAE-7479DAF11654}"/>
              </a:ext>
            </a:extLst>
          </p:cNvPr>
          <p:cNvSpPr>
            <a:spLocks noGrp="1"/>
          </p:cNvSpPr>
          <p:nvPr>
            <p:ph type="title"/>
          </p:nvPr>
        </p:nvSpPr>
        <p:spPr>
          <a:xfrm>
            <a:off x="0" y="342898"/>
            <a:ext cx="9144000" cy="804999"/>
          </a:xfrm>
        </p:spPr>
        <p:txBody>
          <a:bodyPr/>
          <a:lstStyle/>
          <a:p>
            <a:r>
              <a:rPr lang="en-US" dirty="0">
                <a:latin typeface="+mn-lt"/>
              </a:rPr>
              <a:t>DFS ROLE IN AUDITS</a:t>
            </a:r>
          </a:p>
        </p:txBody>
      </p:sp>
      <p:sp>
        <p:nvSpPr>
          <p:cNvPr id="3" name="Text Placeholder 2">
            <a:extLst>
              <a:ext uri="{FF2B5EF4-FFF2-40B4-BE49-F238E27FC236}">
                <a16:creationId xmlns:a16="http://schemas.microsoft.com/office/drawing/2014/main" id="{290285FB-B3B2-75CD-68C3-D464CA0BB7F7}"/>
              </a:ext>
            </a:extLst>
          </p:cNvPr>
          <p:cNvSpPr>
            <a:spLocks noGrp="1"/>
          </p:cNvSpPr>
          <p:nvPr>
            <p:ph type="body" idx="1"/>
          </p:nvPr>
        </p:nvSpPr>
        <p:spPr/>
        <p:txBody>
          <a:bodyPr/>
          <a:lstStyle/>
          <a:p>
            <a:pPr marL="342900" indent="-342900">
              <a:spcBef>
                <a:spcPts val="0"/>
              </a:spcBef>
              <a:spcAft>
                <a:spcPts val="1000"/>
              </a:spcAft>
              <a:buFont typeface="Arial" panose="020B0604020202020204" pitchFamily="34" charset="0"/>
              <a:buChar char="•"/>
            </a:pPr>
            <a:r>
              <a:rPr lang="en-US" sz="3000" dirty="0">
                <a:latin typeface="+mn-lt"/>
              </a:rPr>
              <a:t>Provide CCOC with a schedule of audits for the upcoming SFY by July 15</a:t>
            </a:r>
          </a:p>
          <a:p>
            <a:pPr marL="342900" indent="-342900">
              <a:spcBef>
                <a:spcPts val="0"/>
              </a:spcBef>
              <a:spcAft>
                <a:spcPts val="1000"/>
              </a:spcAft>
              <a:buFont typeface="Arial" panose="020B0604020202020204" pitchFamily="34" charset="0"/>
              <a:buChar char="•"/>
            </a:pPr>
            <a:r>
              <a:rPr lang="en-US" sz="3000" dirty="0">
                <a:latin typeface="+mn-lt"/>
              </a:rPr>
              <a:t>MOA between CCOC and DFS by August 1</a:t>
            </a:r>
          </a:p>
          <a:p>
            <a:pPr marL="342900" indent="-342900">
              <a:spcBef>
                <a:spcPts val="0"/>
              </a:spcBef>
              <a:spcAft>
                <a:spcPts val="1000"/>
              </a:spcAft>
              <a:buFont typeface="Arial" panose="020B0604020202020204" pitchFamily="34" charset="0"/>
              <a:buChar char="•"/>
            </a:pPr>
            <a:r>
              <a:rPr lang="en-US" sz="3000" dirty="0">
                <a:latin typeface="+mn-lt"/>
              </a:rPr>
              <a:t>DFS will provide CCOC with a copy of each engagement letter</a:t>
            </a:r>
          </a:p>
          <a:p>
            <a:pPr marL="342900" indent="-342900">
              <a:spcBef>
                <a:spcPts val="0"/>
              </a:spcBef>
              <a:spcAft>
                <a:spcPts val="1000"/>
              </a:spcAft>
              <a:buFont typeface="Arial" panose="020B0604020202020204" pitchFamily="34" charset="0"/>
              <a:buChar char="•"/>
            </a:pPr>
            <a:r>
              <a:rPr lang="en-US" sz="3000" dirty="0">
                <a:latin typeface="+mn-lt"/>
              </a:rPr>
              <a:t>DFS will provide CCOC with a copy of the final report</a:t>
            </a:r>
          </a:p>
        </p:txBody>
      </p:sp>
    </p:spTree>
    <p:extLst>
      <p:ext uri="{BB962C8B-B14F-4D97-AF65-F5344CB8AC3E}">
        <p14:creationId xmlns:p14="http://schemas.microsoft.com/office/powerpoint/2010/main" val="119340947"/>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101E5-A606-4D5B-957C-49137C92939E}"/>
              </a:ext>
            </a:extLst>
          </p:cNvPr>
          <p:cNvSpPr>
            <a:spLocks noGrp="1"/>
          </p:cNvSpPr>
          <p:nvPr>
            <p:ph type="title"/>
          </p:nvPr>
        </p:nvSpPr>
        <p:spPr>
          <a:xfrm>
            <a:off x="0" y="342898"/>
            <a:ext cx="9144000" cy="804999"/>
          </a:xfrm>
        </p:spPr>
        <p:txBody>
          <a:bodyPr/>
          <a:lstStyle/>
          <a:p>
            <a:r>
              <a:rPr lang="en-US" dirty="0">
                <a:latin typeface="Franklin Gothic Book" panose="020B0503020102020204" pitchFamily="34" charset="0"/>
              </a:rPr>
              <a:t>DFS FINDINGS</a:t>
            </a:r>
          </a:p>
        </p:txBody>
      </p:sp>
      <p:sp>
        <p:nvSpPr>
          <p:cNvPr id="3" name="Text Placeholder 2">
            <a:extLst>
              <a:ext uri="{FF2B5EF4-FFF2-40B4-BE49-F238E27FC236}">
                <a16:creationId xmlns:a16="http://schemas.microsoft.com/office/drawing/2014/main" id="{BDA2D875-6BD2-412E-8B10-F4EB4C775125}"/>
              </a:ext>
            </a:extLst>
          </p:cNvPr>
          <p:cNvSpPr>
            <a:spLocks noGrp="1"/>
          </p:cNvSpPr>
          <p:nvPr>
            <p:ph type="body" idx="1"/>
          </p:nvPr>
        </p:nvSpPr>
        <p:spPr/>
        <p:txBody>
          <a:bodyPr/>
          <a:lstStyle/>
          <a:p>
            <a:pPr marL="342900" indent="-342900">
              <a:spcBef>
                <a:spcPts val="0"/>
              </a:spcBef>
              <a:buFont typeface="Arial" panose="020B0604020202020204" pitchFamily="34" charset="0"/>
              <a:buChar char="•"/>
            </a:pPr>
            <a:r>
              <a:rPr lang="en-US" sz="3000" dirty="0">
                <a:solidFill>
                  <a:srgbClr val="002D73"/>
                </a:solidFill>
                <a:latin typeface="Franklin Gothic Book" panose="020B0503020102020204" pitchFamily="34" charset="0"/>
              </a:rPr>
              <a:t>Completed audits can be found on the DFS website: </a:t>
            </a:r>
            <a:r>
              <a:rPr lang="en-US" sz="2500" dirty="0">
                <a:solidFill>
                  <a:srgbClr val="002D73"/>
                </a:solidFill>
                <a:latin typeface="Franklin Gothic Book" panose="020B0503020102020204" pitchFamily="34" charset="0"/>
                <a:hlinkClick r:id="rId2"/>
              </a:rPr>
              <a:t>https://www.myfloridacfo.com/division/aa/local-governments/clerk-of-the-circuit-courts-audits</a:t>
            </a:r>
            <a:endParaRPr lang="en-US" sz="2500" dirty="0">
              <a:solidFill>
                <a:srgbClr val="002D73"/>
              </a:solidFill>
              <a:latin typeface="Franklin Gothic Book" panose="020B0503020102020204" pitchFamily="34" charset="0"/>
            </a:endParaRPr>
          </a:p>
          <a:p>
            <a:pPr marL="342900" indent="-342900">
              <a:spcBef>
                <a:spcPts val="0"/>
              </a:spcBef>
              <a:buFont typeface="Arial" panose="020B0604020202020204" pitchFamily="34" charset="0"/>
              <a:buChar char="•"/>
            </a:pPr>
            <a:endParaRPr lang="en-US" sz="2500" dirty="0">
              <a:solidFill>
                <a:srgbClr val="002D73"/>
              </a:solidFill>
              <a:latin typeface="Franklin Gothic Book" panose="020B0503020102020204" pitchFamily="34" charset="0"/>
            </a:endParaRPr>
          </a:p>
          <a:p>
            <a:pPr marL="342900" indent="-342900">
              <a:spcBef>
                <a:spcPts val="0"/>
              </a:spcBef>
              <a:buFont typeface="Arial" panose="020B0604020202020204" pitchFamily="34" charset="0"/>
              <a:buChar char="•"/>
            </a:pPr>
            <a:r>
              <a:rPr lang="en-US" sz="3000" dirty="0">
                <a:solidFill>
                  <a:srgbClr val="002D73"/>
                </a:solidFill>
                <a:latin typeface="Franklin Gothic Book" panose="020B0503020102020204" pitchFamily="34" charset="0"/>
              </a:rPr>
              <a:t>Reference Guide for State Expenditures:</a:t>
            </a:r>
          </a:p>
          <a:p>
            <a:pPr marL="341313">
              <a:spcBef>
                <a:spcPts val="0"/>
              </a:spcBef>
            </a:pPr>
            <a:r>
              <a:rPr lang="en-US" sz="2500" dirty="0">
                <a:solidFill>
                  <a:srgbClr val="002D73"/>
                </a:solidFill>
                <a:latin typeface="Franklin Gothic Book" panose="020B0503020102020204" pitchFamily="34" charset="0"/>
              </a:rPr>
              <a:t>(Financial Guidance for State Agencies &gt; Auditing Guidelines and Reports)</a:t>
            </a:r>
          </a:p>
          <a:p>
            <a:pPr marL="341313">
              <a:spcBef>
                <a:spcPts val="0"/>
              </a:spcBef>
            </a:pPr>
            <a:r>
              <a:rPr lang="en-US" sz="2500" dirty="0">
                <a:solidFill>
                  <a:srgbClr val="002D73"/>
                </a:solidFill>
                <a:latin typeface="Franklin Gothic Book" panose="020B0503020102020204" pitchFamily="34" charset="0"/>
                <a:hlinkClick r:id="rId3"/>
              </a:rPr>
              <a:t>https://www.myfloridacfo.com/division/aa/state-agencies</a:t>
            </a:r>
            <a:endParaRPr lang="en-US" sz="2500" dirty="0">
              <a:solidFill>
                <a:srgbClr val="002D73"/>
              </a:solidFill>
              <a:latin typeface="Franklin Gothic Book" panose="020B0503020102020204" pitchFamily="34" charset="0"/>
            </a:endParaRPr>
          </a:p>
          <a:p>
            <a:pPr marL="342900" indent="-342900">
              <a:spcBef>
                <a:spcPts val="0"/>
              </a:spcBef>
              <a:buFont typeface="Arial" panose="020B0604020202020204" pitchFamily="34" charset="0"/>
              <a:buChar char="•"/>
            </a:pPr>
            <a:endParaRPr lang="en-US" sz="3000" dirty="0">
              <a:solidFill>
                <a:srgbClr val="002D73"/>
              </a:solidFill>
              <a:latin typeface="Franklin Gothic Book" panose="020B0503020102020204" pitchFamily="34" charset="0"/>
            </a:endParaRPr>
          </a:p>
        </p:txBody>
      </p:sp>
    </p:spTree>
    <p:extLst>
      <p:ext uri="{BB962C8B-B14F-4D97-AF65-F5344CB8AC3E}">
        <p14:creationId xmlns:p14="http://schemas.microsoft.com/office/powerpoint/2010/main" val="1107575229"/>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101E5-A606-4D5B-957C-49137C92939E}"/>
              </a:ext>
            </a:extLst>
          </p:cNvPr>
          <p:cNvSpPr>
            <a:spLocks noGrp="1"/>
          </p:cNvSpPr>
          <p:nvPr>
            <p:ph type="title"/>
          </p:nvPr>
        </p:nvSpPr>
        <p:spPr>
          <a:xfrm>
            <a:off x="0" y="342898"/>
            <a:ext cx="9144000" cy="804999"/>
          </a:xfrm>
        </p:spPr>
        <p:txBody>
          <a:bodyPr/>
          <a:lstStyle/>
          <a:p>
            <a:r>
              <a:rPr lang="en-US" dirty="0">
                <a:latin typeface="Franklin Gothic Book" panose="020B0503020102020204" pitchFamily="34" charset="0"/>
              </a:rPr>
              <a:t>SFY 2022-23 DFS AUDITS</a:t>
            </a:r>
          </a:p>
        </p:txBody>
      </p:sp>
      <p:sp>
        <p:nvSpPr>
          <p:cNvPr id="3" name="Text Placeholder 2">
            <a:extLst>
              <a:ext uri="{FF2B5EF4-FFF2-40B4-BE49-F238E27FC236}">
                <a16:creationId xmlns:a16="http://schemas.microsoft.com/office/drawing/2014/main" id="{BDA2D875-6BD2-412E-8B10-F4EB4C775125}"/>
              </a:ext>
            </a:extLst>
          </p:cNvPr>
          <p:cNvSpPr>
            <a:spLocks noGrp="1"/>
          </p:cNvSpPr>
          <p:nvPr>
            <p:ph type="body" idx="1"/>
          </p:nvPr>
        </p:nvSpPr>
        <p:spPr>
          <a:xfrm>
            <a:off x="392906" y="2057400"/>
            <a:ext cx="8358188" cy="3429000"/>
          </a:xfrm>
        </p:spPr>
        <p:txBody>
          <a:bodyPr numCol="3"/>
          <a:lstStyle/>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Levy</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Saint Johns</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Nassau</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Union</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Wakulla</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Hillsborough</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Pinellas</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Gilchrist</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Columbia</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Lee</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Clay</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Taylor</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Gadsden</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Dixie</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Volusia</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Baker</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Orange</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Lafayette</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Sarasota</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Duval</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Manatee</a:t>
            </a:r>
          </a:p>
        </p:txBody>
      </p:sp>
      <p:sp>
        <p:nvSpPr>
          <p:cNvPr id="4" name="TextBox 3">
            <a:extLst>
              <a:ext uri="{FF2B5EF4-FFF2-40B4-BE49-F238E27FC236}">
                <a16:creationId xmlns:a16="http://schemas.microsoft.com/office/drawing/2014/main" id="{EA64C70F-306C-2CF5-848B-A2740C4C5A91}"/>
              </a:ext>
            </a:extLst>
          </p:cNvPr>
          <p:cNvSpPr txBox="1"/>
          <p:nvPr/>
        </p:nvSpPr>
        <p:spPr>
          <a:xfrm>
            <a:off x="392906" y="1416199"/>
            <a:ext cx="5169694" cy="641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3500" b="0" i="0" u="sng" strike="noStrike" cap="none" spc="0" normalizeH="0" baseline="0" dirty="0">
                <a:ln>
                  <a:noFill/>
                </a:ln>
                <a:solidFill>
                  <a:srgbClr val="002D73"/>
                </a:solidFill>
                <a:effectLst/>
                <a:uFillTx/>
                <a:latin typeface="+mn-lt"/>
                <a:ea typeface="+mn-ea"/>
                <a:cs typeface="+mn-cs"/>
                <a:sym typeface="Helvetica Light"/>
              </a:rPr>
              <a:t>Prior Audit Finding (</a:t>
            </a:r>
            <a:r>
              <a:rPr kumimoji="0" lang="en-US" sz="3500" b="0" i="0" u="sng" strike="noStrike" cap="none" spc="0" normalizeH="0" baseline="0" dirty="0" err="1">
                <a:ln>
                  <a:noFill/>
                </a:ln>
                <a:solidFill>
                  <a:srgbClr val="002D73"/>
                </a:solidFill>
                <a:effectLst/>
                <a:uFillTx/>
                <a:latin typeface="+mn-lt"/>
                <a:ea typeface="+mn-ea"/>
                <a:cs typeface="+mn-cs"/>
                <a:sym typeface="Helvetica Light"/>
              </a:rPr>
              <a:t>PAF</a:t>
            </a:r>
            <a:r>
              <a:rPr kumimoji="0" lang="en-US" sz="3500" b="0" i="0" u="sng" strike="noStrike" cap="none" spc="0" normalizeH="0" baseline="0" dirty="0">
                <a:ln>
                  <a:noFill/>
                </a:ln>
                <a:solidFill>
                  <a:srgbClr val="002D73"/>
                </a:solidFill>
                <a:effectLst/>
                <a:uFillTx/>
                <a:latin typeface="+mn-lt"/>
                <a:ea typeface="+mn-ea"/>
                <a:cs typeface="+mn-cs"/>
                <a:sym typeface="Helvetica Light"/>
              </a:rPr>
              <a:t>)</a:t>
            </a:r>
          </a:p>
        </p:txBody>
      </p:sp>
    </p:spTree>
    <p:extLst>
      <p:ext uri="{BB962C8B-B14F-4D97-AF65-F5344CB8AC3E}">
        <p14:creationId xmlns:p14="http://schemas.microsoft.com/office/powerpoint/2010/main" val="3120385258"/>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101E5-A606-4D5B-957C-49137C92939E}"/>
              </a:ext>
            </a:extLst>
          </p:cNvPr>
          <p:cNvSpPr>
            <a:spLocks noGrp="1"/>
          </p:cNvSpPr>
          <p:nvPr>
            <p:ph type="title"/>
          </p:nvPr>
        </p:nvSpPr>
        <p:spPr>
          <a:xfrm>
            <a:off x="0" y="342898"/>
            <a:ext cx="9144000" cy="804999"/>
          </a:xfrm>
        </p:spPr>
        <p:txBody>
          <a:bodyPr/>
          <a:lstStyle/>
          <a:p>
            <a:r>
              <a:rPr lang="en-US" dirty="0">
                <a:latin typeface="Franklin Gothic Book" panose="020B0503020102020204" pitchFamily="34" charset="0"/>
              </a:rPr>
              <a:t>SFY 2023-24 DFS AUDITS</a:t>
            </a:r>
          </a:p>
        </p:txBody>
      </p:sp>
      <p:sp>
        <p:nvSpPr>
          <p:cNvPr id="3" name="Text Placeholder 2">
            <a:extLst>
              <a:ext uri="{FF2B5EF4-FFF2-40B4-BE49-F238E27FC236}">
                <a16:creationId xmlns:a16="http://schemas.microsoft.com/office/drawing/2014/main" id="{BDA2D875-6BD2-412E-8B10-F4EB4C775125}"/>
              </a:ext>
            </a:extLst>
          </p:cNvPr>
          <p:cNvSpPr>
            <a:spLocks noGrp="1"/>
          </p:cNvSpPr>
          <p:nvPr>
            <p:ph type="body" idx="1"/>
          </p:nvPr>
        </p:nvSpPr>
        <p:spPr>
          <a:xfrm>
            <a:off x="411480" y="1393031"/>
            <a:ext cx="8358188" cy="4222461"/>
          </a:xfrm>
        </p:spPr>
        <p:txBody>
          <a:bodyPr numCol="3"/>
          <a:lstStyle/>
          <a:p>
            <a:pPr lvl="1" algn="l">
              <a:spcBef>
                <a:spcPts val="0"/>
              </a:spcBef>
            </a:pPr>
            <a:r>
              <a:rPr lang="en-US" sz="2500" u="sng" dirty="0" err="1">
                <a:solidFill>
                  <a:srgbClr val="002D73"/>
                </a:solidFill>
                <a:latin typeface="Franklin Gothic Book" panose="020B0503020102020204" pitchFamily="34" charset="0"/>
              </a:rPr>
              <a:t>PAF</a:t>
            </a:r>
            <a:endParaRPr lang="en-US" sz="2500" u="sng" dirty="0">
              <a:solidFill>
                <a:srgbClr val="002D73"/>
              </a:solidFill>
              <a:latin typeface="Franklin Gothic Book" panose="020B0503020102020204" pitchFamily="34" charset="0"/>
            </a:endParaRP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Osceola</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Citrus</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Washington</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Holmes</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Leon</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Santa Rosa</a:t>
            </a:r>
          </a:p>
          <a:p>
            <a:pPr marL="826878" lvl="1" indent="-514350" algn="l">
              <a:spcBef>
                <a:spcPts val="0"/>
              </a:spcBef>
              <a:buFont typeface="+mj-lt"/>
              <a:buAutoNum type="arabicPeriod"/>
            </a:pPr>
            <a:endParaRPr lang="en-US" sz="2500" dirty="0">
              <a:solidFill>
                <a:srgbClr val="002D73"/>
              </a:solidFill>
              <a:latin typeface="Franklin Gothic Book" panose="020B0503020102020204" pitchFamily="34" charset="0"/>
            </a:endParaRPr>
          </a:p>
          <a:p>
            <a:pPr lvl="1" algn="l">
              <a:spcBef>
                <a:spcPts val="0"/>
              </a:spcBef>
            </a:pPr>
            <a:endParaRPr lang="en-US" sz="2500" u="sng" dirty="0">
              <a:solidFill>
                <a:srgbClr val="002D73"/>
              </a:solidFill>
              <a:latin typeface="Franklin Gothic Book" panose="020B0503020102020204" pitchFamily="34" charset="0"/>
            </a:endParaRPr>
          </a:p>
          <a:p>
            <a:pPr lvl="1" algn="l">
              <a:spcBef>
                <a:spcPts val="0"/>
              </a:spcBef>
            </a:pPr>
            <a:endParaRPr lang="en-US" sz="2500" u="sng" dirty="0">
              <a:solidFill>
                <a:srgbClr val="002D73"/>
              </a:solidFill>
              <a:latin typeface="Franklin Gothic Book" panose="020B0503020102020204" pitchFamily="34" charset="0"/>
            </a:endParaRPr>
          </a:p>
          <a:p>
            <a:pPr lvl="1" algn="l">
              <a:spcBef>
                <a:spcPts val="0"/>
              </a:spcBef>
            </a:pPr>
            <a:r>
              <a:rPr lang="en-US" sz="2500" u="sng" dirty="0">
                <a:solidFill>
                  <a:srgbClr val="002D73"/>
                </a:solidFill>
                <a:latin typeface="Franklin Gothic Book" panose="020B0503020102020204" pitchFamily="34" charset="0"/>
              </a:rPr>
              <a:t>Full Audits</a:t>
            </a:r>
          </a:p>
          <a:p>
            <a:pPr marL="826878" lvl="1" indent="-514350" algn="l">
              <a:spcBef>
                <a:spcPts val="0"/>
              </a:spcBef>
              <a:buFont typeface="+mj-lt"/>
              <a:buAutoNum type="arabicPeriod"/>
            </a:pPr>
            <a:r>
              <a:rPr lang="en-US" sz="2500" dirty="0">
                <a:solidFill>
                  <a:srgbClr val="AC162C"/>
                </a:solidFill>
                <a:latin typeface="Franklin Gothic Book" panose="020B0503020102020204" pitchFamily="34" charset="0"/>
              </a:rPr>
              <a:t>Alachua</a:t>
            </a:r>
          </a:p>
          <a:p>
            <a:pPr marL="826878" lvl="1" indent="-514350" algn="l">
              <a:spcBef>
                <a:spcPts val="0"/>
              </a:spcBef>
              <a:buFont typeface="+mj-lt"/>
              <a:buAutoNum type="arabicPeriod"/>
            </a:pPr>
            <a:r>
              <a:rPr lang="en-US" sz="2500" dirty="0">
                <a:solidFill>
                  <a:srgbClr val="AC162C"/>
                </a:solidFill>
                <a:latin typeface="Franklin Gothic Book" panose="020B0503020102020204" pitchFamily="34" charset="0"/>
              </a:rPr>
              <a:t>Suwannee</a:t>
            </a:r>
          </a:p>
          <a:p>
            <a:pPr marL="826878" lvl="1" indent="-514350" algn="l">
              <a:spcBef>
                <a:spcPts val="0"/>
              </a:spcBef>
              <a:buFont typeface="+mj-lt"/>
              <a:buAutoNum type="arabicPeriod"/>
            </a:pPr>
            <a:r>
              <a:rPr lang="en-US" sz="2500" dirty="0">
                <a:solidFill>
                  <a:srgbClr val="AC162C"/>
                </a:solidFill>
                <a:latin typeface="Franklin Gothic Book" panose="020B0503020102020204" pitchFamily="34" charset="0"/>
              </a:rPr>
              <a:t>Palm Beach</a:t>
            </a:r>
          </a:p>
          <a:p>
            <a:pPr marL="826878" lvl="1" indent="-514350">
              <a:spcBef>
                <a:spcPts val="0"/>
              </a:spcBef>
              <a:buFont typeface="+mj-lt"/>
              <a:buAutoNum type="arabicPeriod"/>
            </a:pPr>
            <a:r>
              <a:rPr lang="en-US" sz="2500" dirty="0">
                <a:solidFill>
                  <a:srgbClr val="AC162C"/>
                </a:solidFill>
                <a:latin typeface="Franklin Gothic Book" panose="020B0503020102020204" pitchFamily="34" charset="0"/>
              </a:rPr>
              <a:t>Calhoun</a:t>
            </a:r>
          </a:p>
          <a:p>
            <a:pPr marL="826878" lvl="1" indent="-514350">
              <a:spcBef>
                <a:spcPts val="0"/>
              </a:spcBef>
              <a:buFont typeface="+mj-lt"/>
              <a:buAutoNum type="arabicPeriod"/>
            </a:pPr>
            <a:r>
              <a:rPr lang="en-US" sz="2500" dirty="0">
                <a:solidFill>
                  <a:srgbClr val="002D73"/>
                </a:solidFill>
                <a:latin typeface="Franklin Gothic Book" panose="020B0503020102020204" pitchFamily="34" charset="0"/>
              </a:rPr>
              <a:t>Seminole</a:t>
            </a:r>
          </a:p>
          <a:p>
            <a:pPr marL="826878" lvl="1" indent="-514350" algn="l">
              <a:spcBef>
                <a:spcPts val="0"/>
              </a:spcBef>
              <a:buFont typeface="+mj-lt"/>
              <a:buAutoNum type="arabicPeriod"/>
            </a:pPr>
            <a:r>
              <a:rPr lang="en-US" sz="2500" dirty="0">
                <a:solidFill>
                  <a:srgbClr val="002D73"/>
                </a:solidFill>
                <a:latin typeface="Franklin Gothic Book" panose="020B0503020102020204" pitchFamily="34" charset="0"/>
              </a:rPr>
              <a:t>Bay</a:t>
            </a:r>
          </a:p>
          <a:p>
            <a:pPr marL="826878" lvl="1" indent="-514350" algn="l">
              <a:spcBef>
                <a:spcPts val="0"/>
              </a:spcBef>
              <a:buFont typeface="+mj-lt"/>
              <a:buAutoNum type="arabicPeriod"/>
            </a:pPr>
            <a:r>
              <a:rPr lang="en-US" sz="2500" dirty="0">
                <a:solidFill>
                  <a:srgbClr val="002D73"/>
                </a:solidFill>
                <a:latin typeface="Franklin Gothic Book" panose="020B0503020102020204" pitchFamily="34" charset="0"/>
              </a:rPr>
              <a:t>Charlotte</a:t>
            </a:r>
          </a:p>
          <a:p>
            <a:pPr marL="826878" lvl="1" indent="-514350" algn="l">
              <a:spcBef>
                <a:spcPts val="0"/>
              </a:spcBef>
              <a:buFont typeface="+mj-lt"/>
              <a:buAutoNum type="arabicPeriod"/>
            </a:pPr>
            <a:r>
              <a:rPr lang="en-US" sz="2500" dirty="0">
                <a:solidFill>
                  <a:srgbClr val="002D73"/>
                </a:solidFill>
                <a:latin typeface="Franklin Gothic Book" panose="020B0503020102020204" pitchFamily="34" charset="0"/>
              </a:rPr>
              <a:t>Broward</a:t>
            </a:r>
          </a:p>
          <a:p>
            <a:pPr marL="826878" lvl="1" indent="-514350" algn="l">
              <a:spcBef>
                <a:spcPts val="0"/>
              </a:spcBef>
              <a:buFont typeface="+mj-lt"/>
              <a:buAutoNum type="arabicPeriod"/>
            </a:pPr>
            <a:r>
              <a:rPr lang="en-US" sz="2500" dirty="0">
                <a:solidFill>
                  <a:srgbClr val="002D73"/>
                </a:solidFill>
                <a:latin typeface="Franklin Gothic Book" panose="020B0503020102020204" pitchFamily="34" charset="0"/>
              </a:rPr>
              <a:t>Escambia</a:t>
            </a:r>
          </a:p>
          <a:p>
            <a:pPr marL="826878" lvl="1" indent="-514350" algn="l">
              <a:spcBef>
                <a:spcPts val="0"/>
              </a:spcBef>
              <a:buFont typeface="+mj-lt"/>
              <a:buAutoNum type="arabicPeriod"/>
            </a:pPr>
            <a:r>
              <a:rPr lang="en-US" sz="2500" dirty="0">
                <a:solidFill>
                  <a:srgbClr val="002D73"/>
                </a:solidFill>
                <a:latin typeface="Franklin Gothic Book" panose="020B0503020102020204" pitchFamily="34" charset="0"/>
              </a:rPr>
              <a:t>Glades</a:t>
            </a:r>
          </a:p>
          <a:p>
            <a:pPr marL="826878" lvl="1" indent="-514350" algn="l">
              <a:spcBef>
                <a:spcPts val="0"/>
              </a:spcBef>
              <a:buFont typeface="+mj-lt"/>
              <a:buAutoNum type="arabicPeriod"/>
            </a:pPr>
            <a:r>
              <a:rPr lang="en-US" sz="2500" dirty="0">
                <a:solidFill>
                  <a:srgbClr val="002D73"/>
                </a:solidFill>
                <a:latin typeface="Franklin Gothic Book" panose="020B0503020102020204" pitchFamily="34" charset="0"/>
              </a:rPr>
              <a:t>Highlands</a:t>
            </a:r>
          </a:p>
          <a:p>
            <a:pPr marL="826878" lvl="1" indent="-514350" algn="l">
              <a:spcBef>
                <a:spcPts val="0"/>
              </a:spcBef>
              <a:buFont typeface="+mj-lt"/>
              <a:buAutoNum type="arabicPeriod"/>
            </a:pPr>
            <a:r>
              <a:rPr lang="en-US" sz="2500" dirty="0">
                <a:solidFill>
                  <a:srgbClr val="002D73"/>
                </a:solidFill>
                <a:latin typeface="Franklin Gothic Book" panose="020B0503020102020204" pitchFamily="34" charset="0"/>
              </a:rPr>
              <a:t>Jackson</a:t>
            </a:r>
          </a:p>
          <a:p>
            <a:pPr marL="826878" lvl="1" indent="-514350" algn="l">
              <a:spcBef>
                <a:spcPts val="0"/>
              </a:spcBef>
              <a:buFont typeface="+mj-lt"/>
              <a:buAutoNum type="arabicPeriod"/>
            </a:pPr>
            <a:r>
              <a:rPr lang="en-US" sz="2500" dirty="0">
                <a:solidFill>
                  <a:srgbClr val="002D73"/>
                </a:solidFill>
                <a:latin typeface="Franklin Gothic Book" panose="020B0503020102020204" pitchFamily="34" charset="0"/>
              </a:rPr>
              <a:t>Okaloosa</a:t>
            </a:r>
          </a:p>
          <a:p>
            <a:pPr marL="826878" lvl="1" indent="-514350" algn="l">
              <a:spcBef>
                <a:spcPts val="0"/>
              </a:spcBef>
              <a:buFont typeface="+mj-lt"/>
              <a:buAutoNum type="arabicPeriod"/>
            </a:pPr>
            <a:r>
              <a:rPr lang="en-US" sz="2500" dirty="0">
                <a:solidFill>
                  <a:srgbClr val="002D73"/>
                </a:solidFill>
                <a:latin typeface="Franklin Gothic Book" panose="020B0503020102020204" pitchFamily="34" charset="0"/>
              </a:rPr>
              <a:t>Walton</a:t>
            </a:r>
          </a:p>
        </p:txBody>
      </p:sp>
    </p:spTree>
    <p:extLst>
      <p:ext uri="{BB962C8B-B14F-4D97-AF65-F5344CB8AC3E}">
        <p14:creationId xmlns:p14="http://schemas.microsoft.com/office/powerpoint/2010/main" val="2522383967"/>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1974-7AF4-41A2-8549-0FEF814F75E3}"/>
              </a:ext>
            </a:extLst>
          </p:cNvPr>
          <p:cNvSpPr>
            <a:spLocks noGrp="1"/>
          </p:cNvSpPr>
          <p:nvPr>
            <p:ph type="title"/>
          </p:nvPr>
        </p:nvSpPr>
        <p:spPr>
          <a:xfrm>
            <a:off x="437745" y="2519464"/>
            <a:ext cx="8278238" cy="2743199"/>
          </a:xfrm>
        </p:spPr>
        <p:txBody>
          <a:bodyPr>
            <a:noAutofit/>
          </a:bodyPr>
          <a:lstStyle/>
          <a:p>
            <a:r>
              <a:rPr lang="en-US" sz="6330" dirty="0">
                <a:solidFill>
                  <a:srgbClr val="002D73"/>
                </a:solidFill>
                <a:latin typeface="Franklin Gothic Book" panose="020B0503020102020204" pitchFamily="34" charset="0"/>
              </a:rPr>
              <a:t>Questions?</a:t>
            </a:r>
          </a:p>
        </p:txBody>
      </p:sp>
    </p:spTree>
    <p:extLst>
      <p:ext uri="{BB962C8B-B14F-4D97-AF65-F5344CB8AC3E}">
        <p14:creationId xmlns:p14="http://schemas.microsoft.com/office/powerpoint/2010/main" val="3314063296"/>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4775291" y="1426314"/>
            <a:ext cx="4118678" cy="2153587"/>
          </a:xfrm>
        </p:spPr>
        <p:txBody>
          <a:bodyPr/>
          <a:lstStyle/>
          <a:p>
            <a:r>
              <a:rPr lang="en-US" dirty="0"/>
              <a:t>DFS Article V Clerk of Court Compliance Audit</a:t>
            </a: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4775291" y="4269415"/>
            <a:ext cx="4118678" cy="1204642"/>
          </a:xfrm>
        </p:spPr>
        <p:txBody>
          <a:bodyPr>
            <a:normAutofit/>
          </a:bodyPr>
          <a:lstStyle/>
          <a:p>
            <a:r>
              <a:rPr lang="en-US" sz="3000" dirty="0"/>
              <a:t>Alachua County 2023</a:t>
            </a:r>
          </a:p>
        </p:txBody>
      </p:sp>
    </p:spTree>
    <p:extLst>
      <p:ext uri="{BB962C8B-B14F-4D97-AF65-F5344CB8AC3E}">
        <p14:creationId xmlns:p14="http://schemas.microsoft.com/office/powerpoint/2010/main" val="2960950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4756-A790-C845-A85F-35391529E591}"/>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91AA5D8C-0134-F046-A548-3465F817747C}"/>
              </a:ext>
            </a:extLst>
          </p:cNvPr>
          <p:cNvSpPr>
            <a:spLocks noGrp="1"/>
          </p:cNvSpPr>
          <p:nvPr>
            <p:ph type="body" idx="1"/>
          </p:nvPr>
        </p:nvSpPr>
        <p:spPr/>
        <p:txBody>
          <a:bodyPr>
            <a:normAutofit/>
          </a:bodyPr>
          <a:lstStyle/>
          <a:p>
            <a:r>
              <a:rPr lang="en-US" dirty="0"/>
              <a:t>Who needs to be ready?</a:t>
            </a:r>
          </a:p>
        </p:txBody>
      </p:sp>
      <p:sp>
        <p:nvSpPr>
          <p:cNvPr id="4" name="Text Placeholder 3">
            <a:extLst>
              <a:ext uri="{FF2B5EF4-FFF2-40B4-BE49-F238E27FC236}">
                <a16:creationId xmlns:a16="http://schemas.microsoft.com/office/drawing/2014/main" id="{C7EC6698-132B-1143-A2A9-00A97D9572D8}"/>
              </a:ext>
            </a:extLst>
          </p:cNvPr>
          <p:cNvSpPr>
            <a:spLocks noGrp="1"/>
          </p:cNvSpPr>
          <p:nvPr>
            <p:ph type="body" idx="10"/>
          </p:nvPr>
        </p:nvSpPr>
        <p:spPr/>
        <p:txBody>
          <a:bodyPr/>
          <a:lstStyle/>
          <a:p>
            <a:r>
              <a:rPr lang="en-US" dirty="0"/>
              <a:t>What are they looking for?</a:t>
            </a:r>
          </a:p>
        </p:txBody>
      </p:sp>
      <p:sp>
        <p:nvSpPr>
          <p:cNvPr id="5" name="Text Placeholder 4">
            <a:extLst>
              <a:ext uri="{FF2B5EF4-FFF2-40B4-BE49-F238E27FC236}">
                <a16:creationId xmlns:a16="http://schemas.microsoft.com/office/drawing/2014/main" id="{6979C7D4-91CF-6443-91D5-65DC860B407D}"/>
              </a:ext>
            </a:extLst>
          </p:cNvPr>
          <p:cNvSpPr>
            <a:spLocks noGrp="1"/>
          </p:cNvSpPr>
          <p:nvPr>
            <p:ph type="body" idx="12"/>
          </p:nvPr>
        </p:nvSpPr>
        <p:spPr/>
        <p:txBody>
          <a:bodyPr>
            <a:normAutofit/>
          </a:bodyPr>
          <a:lstStyle/>
          <a:p>
            <a:r>
              <a:rPr lang="en-US" dirty="0"/>
              <a:t>What is their method?</a:t>
            </a:r>
          </a:p>
        </p:txBody>
      </p:sp>
    </p:spTree>
    <p:extLst>
      <p:ext uri="{BB962C8B-B14F-4D97-AF65-F5344CB8AC3E}">
        <p14:creationId xmlns:p14="http://schemas.microsoft.com/office/powerpoint/2010/main" val="289860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B06EEEB-3B0A-C5FF-0556-2418D262984D}"/>
              </a:ext>
            </a:extLst>
          </p:cNvPr>
          <p:cNvSpPr>
            <a:spLocks noGrp="1"/>
          </p:cNvSpPr>
          <p:nvPr>
            <p:ph type="title"/>
          </p:nvPr>
        </p:nvSpPr>
        <p:spPr>
          <a:xfrm>
            <a:off x="723018" y="919285"/>
            <a:ext cx="3429001" cy="1714500"/>
          </a:xfrm>
        </p:spPr>
        <p:txBody>
          <a:bodyPr/>
          <a:lstStyle/>
          <a:p>
            <a:r>
              <a:rPr lang="en-US" dirty="0"/>
              <a:t>Who needs to be ready? </a:t>
            </a:r>
          </a:p>
        </p:txBody>
      </p:sp>
      <p:sp>
        <p:nvSpPr>
          <p:cNvPr id="11" name="Text Placeholder 10">
            <a:extLst>
              <a:ext uri="{FF2B5EF4-FFF2-40B4-BE49-F238E27FC236}">
                <a16:creationId xmlns:a16="http://schemas.microsoft.com/office/drawing/2014/main" id="{CC44239B-7197-71B4-1A8B-5003C2311538}"/>
              </a:ext>
            </a:extLst>
          </p:cNvPr>
          <p:cNvSpPr>
            <a:spLocks noGrp="1"/>
          </p:cNvSpPr>
          <p:nvPr>
            <p:ph type="body" sz="quarter" idx="11"/>
          </p:nvPr>
        </p:nvSpPr>
        <p:spPr>
          <a:xfrm>
            <a:off x="714375" y="2964901"/>
            <a:ext cx="3429001" cy="1920240"/>
          </a:xfrm>
        </p:spPr>
        <p:txBody>
          <a:bodyPr/>
          <a:lstStyle/>
          <a:p>
            <a:pPr marL="257175" indent="-257175">
              <a:buAutoNum type="arabicPeriod"/>
            </a:pPr>
            <a:r>
              <a:rPr lang="en-US" dirty="0"/>
              <a:t>Chief Deputy/Chief Operating Officer</a:t>
            </a:r>
          </a:p>
          <a:p>
            <a:pPr marL="257175" indent="-257175">
              <a:buAutoNum type="arabicPeriod"/>
            </a:pPr>
            <a:r>
              <a:rPr lang="en-US" dirty="0"/>
              <a:t>Finance Director over your Clerk budget</a:t>
            </a:r>
          </a:p>
          <a:p>
            <a:pPr marL="257175" indent="-257175">
              <a:buAutoNum type="arabicPeriod"/>
            </a:pPr>
            <a:r>
              <a:rPr lang="en-US" dirty="0"/>
              <a:t>Personnel Director/HR</a:t>
            </a:r>
          </a:p>
          <a:p>
            <a:pPr marL="257175" indent="-257175">
              <a:buAutoNum type="arabicPeriod"/>
            </a:pPr>
            <a:r>
              <a:rPr lang="en-US" dirty="0"/>
              <a:t>Payroll Manager</a:t>
            </a:r>
          </a:p>
          <a:p>
            <a:pPr marL="257175" indent="-257175">
              <a:buAutoNum type="arabicPeriod"/>
            </a:pPr>
            <a:r>
              <a:rPr lang="en-US" dirty="0"/>
              <a:t>Purchasing Manager</a:t>
            </a:r>
          </a:p>
          <a:p>
            <a:pPr marL="257175" indent="-257175">
              <a:buAutoNum type="arabicPeriod"/>
            </a:pPr>
            <a:r>
              <a:rPr lang="en-US" dirty="0"/>
              <a:t>Policy manager</a:t>
            </a:r>
          </a:p>
          <a:p>
            <a:endParaRPr lang="en-US" dirty="0"/>
          </a:p>
          <a:p>
            <a:endParaRPr lang="en-US" dirty="0"/>
          </a:p>
        </p:txBody>
      </p:sp>
      <p:pic>
        <p:nvPicPr>
          <p:cNvPr id="53" name="Picture Placeholder 52" descr="Hanging lightbulbs">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3" b="13"/>
          <a:stretch/>
        </p:blipFill>
        <p:spPr>
          <a:xfrm>
            <a:off x="4572000" y="857251"/>
            <a:ext cx="4572000" cy="5160407"/>
          </a:xfrm>
        </p:spPr>
      </p:pic>
      <p:sp>
        <p:nvSpPr>
          <p:cNvPr id="2" name="TextBox 1">
            <a:extLst>
              <a:ext uri="{FF2B5EF4-FFF2-40B4-BE49-F238E27FC236}">
                <a16:creationId xmlns:a16="http://schemas.microsoft.com/office/drawing/2014/main" id="{5B146400-DC20-3A47-5CEB-09C38CBCDDC0}"/>
              </a:ext>
            </a:extLst>
          </p:cNvPr>
          <p:cNvSpPr txBox="1"/>
          <p:nvPr/>
        </p:nvSpPr>
        <p:spPr>
          <a:xfrm>
            <a:off x="1733910" y="4661499"/>
            <a:ext cx="2659093" cy="577081"/>
          </a:xfrm>
          <a:prstGeom prst="rect">
            <a:avLst/>
          </a:prstGeom>
          <a:noFill/>
        </p:spPr>
        <p:txBody>
          <a:bodyPr wrap="square" rtlCol="0">
            <a:spAutoFit/>
          </a:bodyPr>
          <a:lstStyle/>
          <a:p>
            <a:pPr algn="l" defTabSz="685800" hangingPunct="1"/>
            <a:r>
              <a:rPr lang="en-US" sz="1050" i="1" kern="1200" dirty="0">
                <a:latin typeface="Franklin Gothic Book"/>
              </a:rPr>
              <a:t>Since this is a DFS audit, your financial guru is going to be a key player in this process.</a:t>
            </a:r>
          </a:p>
        </p:txBody>
      </p:sp>
    </p:spTree>
    <p:extLst>
      <p:ext uri="{BB962C8B-B14F-4D97-AF65-F5344CB8AC3E}">
        <p14:creationId xmlns:p14="http://schemas.microsoft.com/office/powerpoint/2010/main" val="391246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723017" y="893662"/>
            <a:ext cx="7622630" cy="1011338"/>
          </a:xfrm>
        </p:spPr>
        <p:txBody>
          <a:bodyPr/>
          <a:lstStyle/>
          <a:p>
            <a:r>
              <a:rPr lang="en-US" dirty="0"/>
              <a:t>What did they ask for?</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723017" y="2496321"/>
            <a:ext cx="3620384" cy="438500"/>
          </a:xfrm>
        </p:spPr>
        <p:txBody>
          <a:bodyPr/>
          <a:lstStyle/>
          <a:p>
            <a:r>
              <a:rPr lang="en-US" dirty="0"/>
              <a:t>Policy / Procedure</a:t>
            </a:r>
          </a:p>
        </p:txBody>
      </p:sp>
      <p:sp>
        <p:nvSpPr>
          <p:cNvPr id="5" name="Content Placeholder 4">
            <a:extLst>
              <a:ext uri="{FF2B5EF4-FFF2-40B4-BE49-F238E27FC236}">
                <a16:creationId xmlns:a16="http://schemas.microsoft.com/office/drawing/2014/main" id="{0B4B9306-DDC0-AD4F-A9C2-739C6AEB0172}"/>
              </a:ext>
            </a:extLst>
          </p:cNvPr>
          <p:cNvSpPr>
            <a:spLocks noGrp="1"/>
          </p:cNvSpPr>
          <p:nvPr>
            <p:ph sz="half" idx="2"/>
          </p:nvPr>
        </p:nvSpPr>
        <p:spPr>
          <a:xfrm>
            <a:off x="723017" y="2956609"/>
            <a:ext cx="3620384" cy="1456604"/>
          </a:xfrm>
        </p:spPr>
        <p:txBody>
          <a:bodyPr/>
          <a:lstStyle/>
          <a:p>
            <a:r>
              <a:rPr lang="en-US" dirty="0"/>
              <a:t>Organizational chart</a:t>
            </a:r>
          </a:p>
          <a:p>
            <a:r>
              <a:rPr lang="en-US" dirty="0"/>
              <a:t>Payroll processing procedures</a:t>
            </a:r>
          </a:p>
          <a:p>
            <a:r>
              <a:rPr lang="en-US" dirty="0"/>
              <a:t>Purchasing Card (P-Card) policy with list of users</a:t>
            </a:r>
          </a:p>
          <a:p>
            <a:r>
              <a:rPr lang="en-US" dirty="0"/>
              <a:t>Employee handbook</a:t>
            </a:r>
          </a:p>
          <a:p>
            <a:r>
              <a:rPr lang="en-US" dirty="0"/>
              <a:t>Travel Policy</a:t>
            </a:r>
          </a:p>
          <a:p>
            <a:endParaRPr lang="en-US" dirty="0"/>
          </a:p>
          <a:p>
            <a:endParaRPr lang="en-US" dirty="0"/>
          </a:p>
        </p:txBody>
      </p:sp>
      <p:sp>
        <p:nvSpPr>
          <p:cNvPr id="4" name="Text Placeholder 3">
            <a:extLst>
              <a:ext uri="{FF2B5EF4-FFF2-40B4-BE49-F238E27FC236}">
                <a16:creationId xmlns:a16="http://schemas.microsoft.com/office/drawing/2014/main" id="{6AF03CC0-7DA0-ED4F-B612-580E138D588A}"/>
              </a:ext>
            </a:extLst>
          </p:cNvPr>
          <p:cNvSpPr>
            <a:spLocks noGrp="1"/>
          </p:cNvSpPr>
          <p:nvPr>
            <p:ph type="body" idx="10"/>
          </p:nvPr>
        </p:nvSpPr>
        <p:spPr>
          <a:xfrm>
            <a:off x="4772025" y="2496321"/>
            <a:ext cx="3573622" cy="438500"/>
          </a:xfrm>
        </p:spPr>
        <p:txBody>
          <a:bodyPr/>
          <a:lstStyle/>
          <a:p>
            <a:r>
              <a:rPr lang="en-US" dirty="0"/>
              <a:t>Methodologies</a:t>
            </a:r>
          </a:p>
        </p:txBody>
      </p:sp>
      <p:sp>
        <p:nvSpPr>
          <p:cNvPr id="6" name="Content Placeholder 5">
            <a:extLst>
              <a:ext uri="{FF2B5EF4-FFF2-40B4-BE49-F238E27FC236}">
                <a16:creationId xmlns:a16="http://schemas.microsoft.com/office/drawing/2014/main" id="{B7D8EEE0-6E1C-9F47-936F-25FCC2FC368C}"/>
              </a:ext>
            </a:extLst>
          </p:cNvPr>
          <p:cNvSpPr>
            <a:spLocks noGrp="1"/>
          </p:cNvSpPr>
          <p:nvPr>
            <p:ph sz="half" idx="13"/>
          </p:nvPr>
        </p:nvSpPr>
        <p:spPr>
          <a:xfrm>
            <a:off x="4772025" y="2956610"/>
            <a:ext cx="3567181" cy="1032029"/>
          </a:xfrm>
        </p:spPr>
        <p:txBody>
          <a:bodyPr/>
          <a:lstStyle/>
          <a:p>
            <a:r>
              <a:rPr lang="en-US" dirty="0"/>
              <a:t>How you identify court-related costs vs non-court related costs</a:t>
            </a:r>
          </a:p>
          <a:p>
            <a:r>
              <a:rPr lang="en-US" dirty="0"/>
              <a:t>Time and expense allocation methodologies, with supporting documentation</a:t>
            </a:r>
          </a:p>
          <a:p>
            <a:endParaRPr lang="en-US" dirty="0"/>
          </a:p>
        </p:txBody>
      </p:sp>
      <p:sp>
        <p:nvSpPr>
          <p:cNvPr id="7" name="TextBox 6">
            <a:extLst>
              <a:ext uri="{FF2B5EF4-FFF2-40B4-BE49-F238E27FC236}">
                <a16:creationId xmlns:a16="http://schemas.microsoft.com/office/drawing/2014/main" id="{85568F00-5AD2-2644-B4D5-58906DE89829}"/>
              </a:ext>
            </a:extLst>
          </p:cNvPr>
          <p:cNvSpPr txBox="1"/>
          <p:nvPr/>
        </p:nvSpPr>
        <p:spPr>
          <a:xfrm>
            <a:off x="3060221" y="4357419"/>
            <a:ext cx="5360762" cy="1131079"/>
          </a:xfrm>
          <a:prstGeom prst="rect">
            <a:avLst/>
          </a:prstGeom>
          <a:noFill/>
        </p:spPr>
        <p:txBody>
          <a:bodyPr wrap="square" rtlCol="0">
            <a:spAutoFit/>
          </a:bodyPr>
          <a:lstStyle/>
          <a:p>
            <a:pPr algn="l" defTabSz="685800" hangingPunct="1"/>
            <a:r>
              <a:rPr lang="en-US" sz="1350" i="1" kern="1200" dirty="0">
                <a:latin typeface="Franklin Gothic Book"/>
              </a:rPr>
              <a:t>Note: when I refer to “the last three fiscal years,” they applied that to us to be the last two full fiscal years and the current fiscal year up to a certain point, since we had ours in July.  I think it will depend on the time of year your audit is taking place for the exact time frame of your audit.  </a:t>
            </a:r>
          </a:p>
        </p:txBody>
      </p:sp>
    </p:spTree>
    <p:extLst>
      <p:ext uri="{BB962C8B-B14F-4D97-AF65-F5344CB8AC3E}">
        <p14:creationId xmlns:p14="http://schemas.microsoft.com/office/powerpoint/2010/main" val="767675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26B5-2F88-BA48-A996-4A13FDFAA43A}"/>
              </a:ext>
            </a:extLst>
          </p:cNvPr>
          <p:cNvSpPr>
            <a:spLocks noGrp="1"/>
          </p:cNvSpPr>
          <p:nvPr>
            <p:ph type="title"/>
          </p:nvPr>
        </p:nvSpPr>
        <p:spPr>
          <a:xfrm>
            <a:off x="723018" y="877220"/>
            <a:ext cx="7694603" cy="1027780"/>
          </a:xfrm>
        </p:spPr>
        <p:txBody>
          <a:bodyPr/>
          <a:lstStyle/>
          <a:p>
            <a:r>
              <a:rPr lang="en-US" dirty="0"/>
              <a:t>What did they ask for?</a:t>
            </a:r>
          </a:p>
        </p:txBody>
      </p:sp>
      <p:sp>
        <p:nvSpPr>
          <p:cNvPr id="3" name="Text Placeholder 2">
            <a:extLst>
              <a:ext uri="{FF2B5EF4-FFF2-40B4-BE49-F238E27FC236}">
                <a16:creationId xmlns:a16="http://schemas.microsoft.com/office/drawing/2014/main" id="{A5ABDF8F-0AD5-5C43-9EF3-8679B9897E01}"/>
              </a:ext>
            </a:extLst>
          </p:cNvPr>
          <p:cNvSpPr>
            <a:spLocks noGrp="1"/>
          </p:cNvSpPr>
          <p:nvPr>
            <p:ph type="body" idx="1"/>
          </p:nvPr>
        </p:nvSpPr>
        <p:spPr>
          <a:xfrm>
            <a:off x="714375" y="2464962"/>
            <a:ext cx="2277358" cy="434015"/>
          </a:xfrm>
        </p:spPr>
        <p:txBody>
          <a:bodyPr/>
          <a:lstStyle/>
          <a:p>
            <a:r>
              <a:rPr lang="en-US" dirty="0"/>
              <a:t>Lists</a:t>
            </a:r>
          </a:p>
        </p:txBody>
      </p:sp>
      <p:sp>
        <p:nvSpPr>
          <p:cNvPr id="4" name="Content Placeholder 3">
            <a:extLst>
              <a:ext uri="{FF2B5EF4-FFF2-40B4-BE49-F238E27FC236}">
                <a16:creationId xmlns:a16="http://schemas.microsoft.com/office/drawing/2014/main" id="{7782A119-28D1-B54D-A879-A0DDEC296674}"/>
              </a:ext>
            </a:extLst>
          </p:cNvPr>
          <p:cNvSpPr>
            <a:spLocks noGrp="1"/>
          </p:cNvSpPr>
          <p:nvPr>
            <p:ph sz="half" idx="2"/>
          </p:nvPr>
        </p:nvSpPr>
        <p:spPr>
          <a:xfrm>
            <a:off x="714375" y="2956609"/>
            <a:ext cx="2277358" cy="1456604"/>
          </a:xfrm>
        </p:spPr>
        <p:txBody>
          <a:bodyPr>
            <a:normAutofit lnSpcReduction="10000"/>
          </a:bodyPr>
          <a:lstStyle/>
          <a:p>
            <a:r>
              <a:rPr lang="en-US" dirty="0"/>
              <a:t>List of all bank accounts and descriptions</a:t>
            </a:r>
          </a:p>
          <a:p>
            <a:r>
              <a:rPr lang="en-US" dirty="0"/>
              <a:t>List of all signature cards for those accounts</a:t>
            </a:r>
          </a:p>
          <a:p>
            <a:r>
              <a:rPr lang="en-US" dirty="0"/>
              <a:t>Complete Chart of Accounts with descriptions of all court-related funds/accounts.</a:t>
            </a:r>
          </a:p>
          <a:p>
            <a:endParaRPr lang="en-US" dirty="0"/>
          </a:p>
          <a:p>
            <a:endParaRPr lang="en-US" dirty="0"/>
          </a:p>
        </p:txBody>
      </p:sp>
      <p:sp>
        <p:nvSpPr>
          <p:cNvPr id="5" name="Text Placeholder 4">
            <a:extLst>
              <a:ext uri="{FF2B5EF4-FFF2-40B4-BE49-F238E27FC236}">
                <a16:creationId xmlns:a16="http://schemas.microsoft.com/office/drawing/2014/main" id="{B55E5840-ED0D-0349-88F3-4E90A0094985}"/>
              </a:ext>
            </a:extLst>
          </p:cNvPr>
          <p:cNvSpPr>
            <a:spLocks noGrp="1"/>
          </p:cNvSpPr>
          <p:nvPr>
            <p:ph type="body" idx="10"/>
          </p:nvPr>
        </p:nvSpPr>
        <p:spPr>
          <a:xfrm>
            <a:off x="3427029" y="2464962"/>
            <a:ext cx="2277358" cy="434015"/>
          </a:xfrm>
        </p:spPr>
        <p:txBody>
          <a:bodyPr/>
          <a:lstStyle/>
          <a:p>
            <a:r>
              <a:rPr lang="en-US" dirty="0"/>
              <a:t>Financial details</a:t>
            </a:r>
          </a:p>
        </p:txBody>
      </p:sp>
      <p:sp>
        <p:nvSpPr>
          <p:cNvPr id="6" name="Content Placeholder 5">
            <a:extLst>
              <a:ext uri="{FF2B5EF4-FFF2-40B4-BE49-F238E27FC236}">
                <a16:creationId xmlns:a16="http://schemas.microsoft.com/office/drawing/2014/main" id="{34801285-85FB-FD43-9631-322998389AF0}"/>
              </a:ext>
            </a:extLst>
          </p:cNvPr>
          <p:cNvSpPr>
            <a:spLocks noGrp="1"/>
          </p:cNvSpPr>
          <p:nvPr>
            <p:ph sz="half" idx="11"/>
          </p:nvPr>
        </p:nvSpPr>
        <p:spPr>
          <a:xfrm>
            <a:off x="3427029" y="2956609"/>
            <a:ext cx="2287971" cy="1456604"/>
          </a:xfrm>
        </p:spPr>
        <p:txBody>
          <a:bodyPr>
            <a:normAutofit lnSpcReduction="10000"/>
          </a:bodyPr>
          <a:lstStyle/>
          <a:p>
            <a:r>
              <a:rPr lang="en-US" dirty="0"/>
              <a:t>General ledger bank reconciliations for Art V funds for three specific months that they provide, with bank statements including cleared check images, and GL printouts tying the cash balance to the reconciliation balance.</a:t>
            </a:r>
          </a:p>
          <a:p>
            <a:endParaRPr lang="en-US" dirty="0"/>
          </a:p>
        </p:txBody>
      </p:sp>
      <p:sp>
        <p:nvSpPr>
          <p:cNvPr id="7" name="Text Placeholder 6">
            <a:extLst>
              <a:ext uri="{FF2B5EF4-FFF2-40B4-BE49-F238E27FC236}">
                <a16:creationId xmlns:a16="http://schemas.microsoft.com/office/drawing/2014/main" id="{8820E658-15B8-6C4B-A736-3D894774670E}"/>
              </a:ext>
            </a:extLst>
          </p:cNvPr>
          <p:cNvSpPr>
            <a:spLocks noGrp="1"/>
          </p:cNvSpPr>
          <p:nvPr>
            <p:ph type="body" idx="12"/>
          </p:nvPr>
        </p:nvSpPr>
        <p:spPr>
          <a:xfrm>
            <a:off x="6140263" y="2464962"/>
            <a:ext cx="2277358" cy="434015"/>
          </a:xfrm>
        </p:spPr>
        <p:txBody>
          <a:bodyPr/>
          <a:lstStyle/>
          <a:p>
            <a:r>
              <a:rPr lang="en-US" dirty="0"/>
              <a:t>More Details</a:t>
            </a:r>
          </a:p>
        </p:txBody>
      </p:sp>
      <p:sp>
        <p:nvSpPr>
          <p:cNvPr id="8" name="Content Placeholder 7">
            <a:extLst>
              <a:ext uri="{FF2B5EF4-FFF2-40B4-BE49-F238E27FC236}">
                <a16:creationId xmlns:a16="http://schemas.microsoft.com/office/drawing/2014/main" id="{7F52F621-1B1F-5E49-939F-12BD1A0FD522}"/>
              </a:ext>
            </a:extLst>
          </p:cNvPr>
          <p:cNvSpPr>
            <a:spLocks noGrp="1"/>
          </p:cNvSpPr>
          <p:nvPr>
            <p:ph sz="half" idx="13"/>
          </p:nvPr>
        </p:nvSpPr>
        <p:spPr>
          <a:xfrm>
            <a:off x="6140263" y="2956609"/>
            <a:ext cx="2277358" cy="1456604"/>
          </a:xfrm>
        </p:spPr>
        <p:txBody>
          <a:bodyPr>
            <a:normAutofit fontScale="85000" lnSpcReduction="20000"/>
          </a:bodyPr>
          <a:lstStyle/>
          <a:p>
            <a:r>
              <a:rPr lang="en-US" dirty="0"/>
              <a:t>Payroll subsidiary ledger for court-related employees (Excel) noting gross pay, employee deductions and net pay for every paycheck in the last three fiscal years, as well as current salary of the employees. </a:t>
            </a:r>
          </a:p>
          <a:p>
            <a:r>
              <a:rPr lang="en-US" dirty="0"/>
              <a:t>Listing of GL court-related account codes as prescribed by DFS Uniform Accounting System Manual Chart of Accounts.</a:t>
            </a:r>
          </a:p>
          <a:p>
            <a:endParaRPr lang="en-US" dirty="0"/>
          </a:p>
          <a:p>
            <a:endParaRPr lang="en-US" dirty="0"/>
          </a:p>
          <a:p>
            <a:endParaRPr lang="en-US" dirty="0"/>
          </a:p>
        </p:txBody>
      </p:sp>
    </p:spTree>
    <p:extLst>
      <p:ext uri="{BB962C8B-B14F-4D97-AF65-F5344CB8AC3E}">
        <p14:creationId xmlns:p14="http://schemas.microsoft.com/office/powerpoint/2010/main" val="49548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8D76-1554-4A4B-88B3-F21923D213B8}"/>
              </a:ext>
            </a:extLst>
          </p:cNvPr>
          <p:cNvSpPr>
            <a:spLocks noGrp="1"/>
          </p:cNvSpPr>
          <p:nvPr>
            <p:ph type="title"/>
          </p:nvPr>
        </p:nvSpPr>
        <p:spPr/>
        <p:txBody>
          <a:bodyPr>
            <a:normAutofit/>
          </a:bodyPr>
          <a:lstStyle/>
          <a:p>
            <a:r>
              <a:rPr lang="en-US" sz="3500" dirty="0">
                <a:latin typeface="Franklin Gothic Book" panose="020B0503020102020204" pitchFamily="34" charset="0"/>
              </a:rPr>
              <a:t>HOUSEKEEPING</a:t>
            </a:r>
          </a:p>
        </p:txBody>
      </p:sp>
      <p:sp>
        <p:nvSpPr>
          <p:cNvPr id="3" name="Content Placeholder 2">
            <a:extLst>
              <a:ext uri="{FF2B5EF4-FFF2-40B4-BE49-F238E27FC236}">
                <a16:creationId xmlns:a16="http://schemas.microsoft.com/office/drawing/2014/main" id="{961E910D-AF2F-FEB3-21FE-DADF06419B8B}"/>
              </a:ext>
            </a:extLst>
          </p:cNvPr>
          <p:cNvSpPr>
            <a:spLocks noGrp="1"/>
          </p:cNvSpPr>
          <p:nvPr>
            <p:ph idx="1"/>
          </p:nvPr>
        </p:nvSpPr>
        <p:spPr/>
        <p:txBody>
          <a:bodyPr>
            <a:noAutofit/>
          </a:bodyPr>
          <a:lstStyle/>
          <a:p>
            <a:pPr marL="341313" indent="-341313">
              <a:lnSpc>
                <a:spcPct val="100000"/>
              </a:lnSpc>
              <a:spcBef>
                <a:spcPts val="0"/>
              </a:spcBef>
              <a:spcAft>
                <a:spcPts val="1800"/>
              </a:spcAft>
              <a:buFont typeface="Wingdings" panose="05000000000000000000" pitchFamily="2" charset="2"/>
              <a:buChar char="§"/>
            </a:pPr>
            <a:r>
              <a:rPr lang="en-US" sz="2500" dirty="0"/>
              <a:t>Please note attendees are </a:t>
            </a:r>
            <a:r>
              <a:rPr lang="en-US" sz="2500" b="1" dirty="0"/>
              <a:t>currently muted</a:t>
            </a:r>
          </a:p>
          <a:p>
            <a:pPr marL="341313" indent="-341313">
              <a:lnSpc>
                <a:spcPct val="100000"/>
              </a:lnSpc>
              <a:spcBef>
                <a:spcPts val="0"/>
              </a:spcBef>
              <a:spcAft>
                <a:spcPts val="1800"/>
              </a:spcAft>
              <a:buFont typeface="Wingdings" panose="05000000000000000000" pitchFamily="2" charset="2"/>
              <a:buChar char="§"/>
            </a:pPr>
            <a:r>
              <a:rPr lang="en-US" sz="2500" dirty="0"/>
              <a:t>Questions will be addressed throughout today’s webinar. Please </a:t>
            </a:r>
            <a:r>
              <a:rPr lang="en-US" sz="2500" b="1" dirty="0"/>
              <a:t>use the raise your hand feature or chat questions </a:t>
            </a:r>
            <a:r>
              <a:rPr lang="en-US" sz="2500" dirty="0"/>
              <a:t>directly into the chat box.</a:t>
            </a:r>
          </a:p>
          <a:p>
            <a:pPr marL="341313" indent="-341313">
              <a:lnSpc>
                <a:spcPct val="100000"/>
              </a:lnSpc>
              <a:spcBef>
                <a:spcPts val="0"/>
              </a:spcBef>
              <a:spcAft>
                <a:spcPts val="1800"/>
              </a:spcAft>
              <a:buFont typeface="Wingdings" panose="05000000000000000000" pitchFamily="2" charset="2"/>
              <a:buChar char="§"/>
            </a:pPr>
            <a:r>
              <a:rPr lang="en-US" sz="2500" dirty="0"/>
              <a:t>Please be sure to </a:t>
            </a:r>
            <a:r>
              <a:rPr lang="en-US" sz="2500" b="1" dirty="0"/>
              <a:t>fill out the session evaluation</a:t>
            </a:r>
            <a:r>
              <a:rPr lang="en-US" sz="2500" dirty="0"/>
              <a:t>. This will be sent out at the conclusion of the webinar.</a:t>
            </a:r>
          </a:p>
          <a:p>
            <a:pPr marL="341313" indent="-341313">
              <a:lnSpc>
                <a:spcPct val="100000"/>
              </a:lnSpc>
              <a:spcBef>
                <a:spcPts val="0"/>
              </a:spcBef>
              <a:spcAft>
                <a:spcPts val="1800"/>
              </a:spcAft>
              <a:buFont typeface="Wingdings" panose="05000000000000000000" pitchFamily="2" charset="2"/>
              <a:buChar char="§"/>
            </a:pPr>
            <a:r>
              <a:rPr lang="en-US" sz="2500" dirty="0"/>
              <a:t>This session is being </a:t>
            </a:r>
            <a:r>
              <a:rPr lang="en-US" sz="2500" b="1" dirty="0"/>
              <a:t>recorded</a:t>
            </a:r>
            <a:r>
              <a:rPr lang="en-US" sz="2500" dirty="0"/>
              <a:t>.</a:t>
            </a:r>
          </a:p>
        </p:txBody>
      </p:sp>
    </p:spTree>
    <p:extLst>
      <p:ext uri="{BB962C8B-B14F-4D97-AF65-F5344CB8AC3E}">
        <p14:creationId xmlns:p14="http://schemas.microsoft.com/office/powerpoint/2010/main" val="3334440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26B5-2F88-BA48-A996-4A13FDFAA43A}"/>
              </a:ext>
            </a:extLst>
          </p:cNvPr>
          <p:cNvSpPr>
            <a:spLocks noGrp="1"/>
          </p:cNvSpPr>
          <p:nvPr>
            <p:ph type="title"/>
          </p:nvPr>
        </p:nvSpPr>
        <p:spPr>
          <a:xfrm>
            <a:off x="723018" y="877220"/>
            <a:ext cx="7694603" cy="1027780"/>
          </a:xfrm>
        </p:spPr>
        <p:txBody>
          <a:bodyPr/>
          <a:lstStyle/>
          <a:p>
            <a:r>
              <a:rPr lang="en-US" dirty="0"/>
              <a:t>What did they ask for?</a:t>
            </a:r>
          </a:p>
        </p:txBody>
      </p:sp>
      <p:sp>
        <p:nvSpPr>
          <p:cNvPr id="3" name="Text Placeholder 2">
            <a:extLst>
              <a:ext uri="{FF2B5EF4-FFF2-40B4-BE49-F238E27FC236}">
                <a16:creationId xmlns:a16="http://schemas.microsoft.com/office/drawing/2014/main" id="{A5ABDF8F-0AD5-5C43-9EF3-8679B9897E01}"/>
              </a:ext>
            </a:extLst>
          </p:cNvPr>
          <p:cNvSpPr>
            <a:spLocks noGrp="1"/>
          </p:cNvSpPr>
          <p:nvPr>
            <p:ph type="body" idx="1"/>
          </p:nvPr>
        </p:nvSpPr>
        <p:spPr>
          <a:xfrm>
            <a:off x="714375" y="2464962"/>
            <a:ext cx="2277358" cy="434015"/>
          </a:xfrm>
        </p:spPr>
        <p:txBody>
          <a:bodyPr/>
          <a:lstStyle/>
          <a:p>
            <a:endParaRPr lang="en-US" dirty="0"/>
          </a:p>
        </p:txBody>
      </p:sp>
      <p:sp>
        <p:nvSpPr>
          <p:cNvPr id="4" name="Content Placeholder 3">
            <a:extLst>
              <a:ext uri="{FF2B5EF4-FFF2-40B4-BE49-F238E27FC236}">
                <a16:creationId xmlns:a16="http://schemas.microsoft.com/office/drawing/2014/main" id="{7782A119-28D1-B54D-A879-A0DDEC296674}"/>
              </a:ext>
            </a:extLst>
          </p:cNvPr>
          <p:cNvSpPr>
            <a:spLocks noGrp="1"/>
          </p:cNvSpPr>
          <p:nvPr>
            <p:ph sz="half" idx="2"/>
          </p:nvPr>
        </p:nvSpPr>
        <p:spPr>
          <a:xfrm>
            <a:off x="714375" y="2956609"/>
            <a:ext cx="2277358" cy="1456604"/>
          </a:xfrm>
        </p:spPr>
        <p:txBody>
          <a:bodyPr>
            <a:normAutofit fontScale="92500"/>
          </a:bodyPr>
          <a:lstStyle/>
          <a:p>
            <a:r>
              <a:rPr lang="en-US" dirty="0"/>
              <a:t>GL detail report of court-related expenditures for the last three fiscal years </a:t>
            </a:r>
          </a:p>
          <a:p>
            <a:r>
              <a:rPr lang="en-US" dirty="0"/>
              <a:t>Complete check registers for the last three fiscal years. Include copies of voided checks and note missing check numbers with number, payee and amounts.</a:t>
            </a:r>
          </a:p>
          <a:p>
            <a:endParaRPr lang="en-US" dirty="0"/>
          </a:p>
          <a:p>
            <a:endParaRPr lang="en-US" dirty="0"/>
          </a:p>
        </p:txBody>
      </p:sp>
      <p:sp>
        <p:nvSpPr>
          <p:cNvPr id="5" name="Text Placeholder 4">
            <a:extLst>
              <a:ext uri="{FF2B5EF4-FFF2-40B4-BE49-F238E27FC236}">
                <a16:creationId xmlns:a16="http://schemas.microsoft.com/office/drawing/2014/main" id="{B55E5840-ED0D-0349-88F3-4E90A0094985}"/>
              </a:ext>
            </a:extLst>
          </p:cNvPr>
          <p:cNvSpPr>
            <a:spLocks noGrp="1"/>
          </p:cNvSpPr>
          <p:nvPr>
            <p:ph type="body" idx="10"/>
          </p:nvPr>
        </p:nvSpPr>
        <p:spPr>
          <a:xfrm>
            <a:off x="3427029" y="2464962"/>
            <a:ext cx="2277358" cy="434015"/>
          </a:xfrm>
        </p:spPr>
        <p:txBody>
          <a:bodyPr/>
          <a:lstStyle/>
          <a:p>
            <a:endParaRPr lang="en-US" dirty="0"/>
          </a:p>
        </p:txBody>
      </p:sp>
      <p:sp>
        <p:nvSpPr>
          <p:cNvPr id="6" name="Content Placeholder 5">
            <a:extLst>
              <a:ext uri="{FF2B5EF4-FFF2-40B4-BE49-F238E27FC236}">
                <a16:creationId xmlns:a16="http://schemas.microsoft.com/office/drawing/2014/main" id="{34801285-85FB-FD43-9631-322998389AF0}"/>
              </a:ext>
            </a:extLst>
          </p:cNvPr>
          <p:cNvSpPr>
            <a:spLocks noGrp="1"/>
          </p:cNvSpPr>
          <p:nvPr>
            <p:ph sz="half" idx="11"/>
          </p:nvPr>
        </p:nvSpPr>
        <p:spPr>
          <a:xfrm>
            <a:off x="3427029" y="2956609"/>
            <a:ext cx="2287971" cy="1456604"/>
          </a:xfrm>
        </p:spPr>
        <p:txBody>
          <a:bodyPr>
            <a:normAutofit fontScale="92500" lnSpcReduction="20000"/>
          </a:bodyPr>
          <a:lstStyle/>
          <a:p>
            <a:r>
              <a:rPr lang="en-US" dirty="0"/>
              <a:t>List of all employees, position title, and the allocation percentage breakdown between court, non-court and shared full-time equivalents for each position by year.</a:t>
            </a:r>
          </a:p>
          <a:p>
            <a:r>
              <a:rPr lang="en-US" dirty="0"/>
              <a:t>Copies of DOR Confirmations for year-end settle up revenues/liabilities remitted to the State during two fiscal years. </a:t>
            </a:r>
          </a:p>
        </p:txBody>
      </p:sp>
      <p:sp>
        <p:nvSpPr>
          <p:cNvPr id="7" name="Text Placeholder 6">
            <a:extLst>
              <a:ext uri="{FF2B5EF4-FFF2-40B4-BE49-F238E27FC236}">
                <a16:creationId xmlns:a16="http://schemas.microsoft.com/office/drawing/2014/main" id="{8820E658-15B8-6C4B-A736-3D894774670E}"/>
              </a:ext>
            </a:extLst>
          </p:cNvPr>
          <p:cNvSpPr>
            <a:spLocks noGrp="1"/>
          </p:cNvSpPr>
          <p:nvPr>
            <p:ph type="body" idx="12"/>
          </p:nvPr>
        </p:nvSpPr>
        <p:spPr>
          <a:xfrm>
            <a:off x="6140263" y="2464962"/>
            <a:ext cx="2277358" cy="434015"/>
          </a:xfrm>
        </p:spPr>
        <p:txBody>
          <a:bodyPr/>
          <a:lstStyle/>
          <a:p>
            <a:endParaRPr lang="en-US" dirty="0"/>
          </a:p>
        </p:txBody>
      </p:sp>
      <p:sp>
        <p:nvSpPr>
          <p:cNvPr id="8" name="Content Placeholder 7">
            <a:extLst>
              <a:ext uri="{FF2B5EF4-FFF2-40B4-BE49-F238E27FC236}">
                <a16:creationId xmlns:a16="http://schemas.microsoft.com/office/drawing/2014/main" id="{7F52F621-1B1F-5E49-939F-12BD1A0FD522}"/>
              </a:ext>
            </a:extLst>
          </p:cNvPr>
          <p:cNvSpPr>
            <a:spLocks noGrp="1"/>
          </p:cNvSpPr>
          <p:nvPr>
            <p:ph sz="half" idx="13"/>
          </p:nvPr>
        </p:nvSpPr>
        <p:spPr>
          <a:xfrm>
            <a:off x="6140263" y="2956609"/>
            <a:ext cx="2277358" cy="1456604"/>
          </a:xfrm>
        </p:spPr>
        <p:txBody>
          <a:bodyPr>
            <a:normAutofit/>
          </a:bodyPr>
          <a:lstStyle/>
          <a:p>
            <a:r>
              <a:rPr lang="en-US" dirty="0"/>
              <a:t>For a designated couple of months, a list of all P-Card holders and statements for those cards with the associated reconciliations.</a:t>
            </a:r>
          </a:p>
          <a:p>
            <a:endParaRPr lang="en-US" dirty="0"/>
          </a:p>
          <a:p>
            <a:endParaRPr lang="en-US" dirty="0"/>
          </a:p>
          <a:p>
            <a:endParaRPr lang="en-US" dirty="0"/>
          </a:p>
        </p:txBody>
      </p:sp>
    </p:spTree>
    <p:extLst>
      <p:ext uri="{BB962C8B-B14F-4D97-AF65-F5344CB8AC3E}">
        <p14:creationId xmlns:p14="http://schemas.microsoft.com/office/powerpoint/2010/main" val="1716412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43F4-F784-2696-A3CF-A0DC7967EDF5}"/>
              </a:ext>
            </a:extLst>
          </p:cNvPr>
          <p:cNvSpPr>
            <a:spLocks noGrp="1"/>
          </p:cNvSpPr>
          <p:nvPr>
            <p:ph type="title"/>
          </p:nvPr>
        </p:nvSpPr>
        <p:spPr>
          <a:xfrm>
            <a:off x="723017" y="556549"/>
            <a:ext cx="7622630" cy="1348451"/>
          </a:xfrm>
        </p:spPr>
        <p:txBody>
          <a:bodyPr/>
          <a:lstStyle/>
          <a:p>
            <a:r>
              <a:rPr lang="en-US" dirty="0"/>
              <a:t>Their Method</a:t>
            </a:r>
          </a:p>
        </p:txBody>
      </p:sp>
      <p:sp>
        <p:nvSpPr>
          <p:cNvPr id="3" name="Text Placeholder 2">
            <a:extLst>
              <a:ext uri="{FF2B5EF4-FFF2-40B4-BE49-F238E27FC236}">
                <a16:creationId xmlns:a16="http://schemas.microsoft.com/office/drawing/2014/main" id="{9A107491-391E-B347-CA9D-CED5D2FBF073}"/>
              </a:ext>
            </a:extLst>
          </p:cNvPr>
          <p:cNvSpPr>
            <a:spLocks noGrp="1"/>
          </p:cNvSpPr>
          <p:nvPr>
            <p:ph type="body" idx="1"/>
          </p:nvPr>
        </p:nvSpPr>
        <p:spPr/>
        <p:txBody>
          <a:bodyPr/>
          <a:lstStyle/>
          <a:p>
            <a:r>
              <a:rPr lang="en-US" dirty="0"/>
              <a:t>ONE DRIVE FOLDER</a:t>
            </a:r>
          </a:p>
        </p:txBody>
      </p:sp>
      <p:sp>
        <p:nvSpPr>
          <p:cNvPr id="4" name="Content Placeholder 3">
            <a:extLst>
              <a:ext uri="{FF2B5EF4-FFF2-40B4-BE49-F238E27FC236}">
                <a16:creationId xmlns:a16="http://schemas.microsoft.com/office/drawing/2014/main" id="{8A9E7D67-1316-CD8B-EF8C-DF95088BDECE}"/>
              </a:ext>
            </a:extLst>
          </p:cNvPr>
          <p:cNvSpPr>
            <a:spLocks noGrp="1"/>
          </p:cNvSpPr>
          <p:nvPr>
            <p:ph sz="half" idx="2"/>
          </p:nvPr>
        </p:nvSpPr>
        <p:spPr/>
        <p:txBody>
          <a:bodyPr/>
          <a:lstStyle/>
          <a:p>
            <a:r>
              <a:rPr lang="en-US" dirty="0"/>
              <a:t>Your main auditor will give you access to a One Drive Folder where all documents will be uploaded.  Multiple people can get access for uploading.</a:t>
            </a:r>
          </a:p>
          <a:p>
            <a:r>
              <a:rPr lang="en-US" dirty="0"/>
              <a:t>We found it to be a good idea to prefix each document with the number of the item from the request list it is associated with.</a:t>
            </a:r>
          </a:p>
        </p:txBody>
      </p:sp>
      <p:sp>
        <p:nvSpPr>
          <p:cNvPr id="5" name="Text Placeholder 4">
            <a:extLst>
              <a:ext uri="{FF2B5EF4-FFF2-40B4-BE49-F238E27FC236}">
                <a16:creationId xmlns:a16="http://schemas.microsoft.com/office/drawing/2014/main" id="{68F2726A-99D3-31C7-77E1-88A3FE6742A4}"/>
              </a:ext>
            </a:extLst>
          </p:cNvPr>
          <p:cNvSpPr>
            <a:spLocks noGrp="1"/>
          </p:cNvSpPr>
          <p:nvPr>
            <p:ph type="body" idx="10"/>
          </p:nvPr>
        </p:nvSpPr>
        <p:spPr/>
        <p:txBody>
          <a:bodyPr/>
          <a:lstStyle/>
          <a:p>
            <a:r>
              <a:rPr lang="en-US" dirty="0"/>
              <a:t>INTERACTIONS</a:t>
            </a:r>
          </a:p>
        </p:txBody>
      </p:sp>
      <p:sp>
        <p:nvSpPr>
          <p:cNvPr id="6" name="Content Placeholder 5">
            <a:extLst>
              <a:ext uri="{FF2B5EF4-FFF2-40B4-BE49-F238E27FC236}">
                <a16:creationId xmlns:a16="http://schemas.microsoft.com/office/drawing/2014/main" id="{FCB5F366-BB66-ECD5-2C32-447F6ED0F761}"/>
              </a:ext>
            </a:extLst>
          </p:cNvPr>
          <p:cNvSpPr>
            <a:spLocks noGrp="1"/>
          </p:cNvSpPr>
          <p:nvPr>
            <p:ph sz="half" idx="13"/>
          </p:nvPr>
        </p:nvSpPr>
        <p:spPr>
          <a:xfrm>
            <a:off x="4772025" y="2956609"/>
            <a:ext cx="3567181" cy="1821347"/>
          </a:xfrm>
        </p:spPr>
        <p:txBody>
          <a:bodyPr>
            <a:normAutofit fontScale="92500" lnSpcReduction="20000"/>
          </a:bodyPr>
          <a:lstStyle/>
          <a:p>
            <a:r>
              <a:rPr lang="en-US" dirty="0"/>
              <a:t>We communicated mostly by email but occasionally by phone and video meeting.  We found the interactions with the DFS Team to be very cordial.  They were patient and understanding.</a:t>
            </a:r>
          </a:p>
          <a:p>
            <a:r>
              <a:rPr lang="en-US" dirty="0"/>
              <a:t>When you feel you have already provided supporting documents that they say they still need, they were very open to being corrected when we pointed out where to find the information.</a:t>
            </a:r>
          </a:p>
          <a:p>
            <a:r>
              <a:rPr lang="en-US" dirty="0"/>
              <a:t>In our audit, they did not have a reason to come on site to review any hardcopy documents.  I think they reserve the right to conduct an on-site visit. </a:t>
            </a:r>
          </a:p>
          <a:p>
            <a:pPr marL="0" indent="0">
              <a:buNone/>
            </a:pPr>
            <a:endParaRPr lang="en-US" dirty="0"/>
          </a:p>
        </p:txBody>
      </p:sp>
      <p:sp>
        <p:nvSpPr>
          <p:cNvPr id="9" name="TextBox 8">
            <a:extLst>
              <a:ext uri="{FF2B5EF4-FFF2-40B4-BE49-F238E27FC236}">
                <a16:creationId xmlns:a16="http://schemas.microsoft.com/office/drawing/2014/main" id="{53858051-11FA-6222-02AE-BE155B1E0649}"/>
              </a:ext>
            </a:extLst>
          </p:cNvPr>
          <p:cNvSpPr txBox="1"/>
          <p:nvPr/>
        </p:nvSpPr>
        <p:spPr>
          <a:xfrm>
            <a:off x="2244090" y="5020270"/>
            <a:ext cx="6101557" cy="923330"/>
          </a:xfrm>
          <a:prstGeom prst="rect">
            <a:avLst/>
          </a:prstGeom>
          <a:noFill/>
        </p:spPr>
        <p:txBody>
          <a:bodyPr wrap="square" rtlCol="0">
            <a:spAutoFit/>
          </a:bodyPr>
          <a:lstStyle/>
          <a:p>
            <a:pPr algn="l" defTabSz="685800" hangingPunct="1"/>
            <a:r>
              <a:rPr lang="en-US" sz="1350" i="1" kern="1200" dirty="0">
                <a:latin typeface="Franklin Gothic Book"/>
              </a:rPr>
              <a:t>Our initial notification letter was dated June 27, 2023 and gave us a deadline of July 14, 2023.  (We got it extended one week because we were in a IV-D Audit.) We provided all documents by July 21, 2023.  They stayed engaged with us. Our audit finished with their final letter dated September 19, 2023. </a:t>
            </a:r>
          </a:p>
        </p:txBody>
      </p:sp>
    </p:spTree>
    <p:extLst>
      <p:ext uri="{BB962C8B-B14F-4D97-AF65-F5344CB8AC3E}">
        <p14:creationId xmlns:p14="http://schemas.microsoft.com/office/powerpoint/2010/main" val="3108514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43F4-F784-2696-A3CF-A0DC7967EDF5}"/>
              </a:ext>
            </a:extLst>
          </p:cNvPr>
          <p:cNvSpPr>
            <a:spLocks noGrp="1"/>
          </p:cNvSpPr>
          <p:nvPr>
            <p:ph type="title"/>
          </p:nvPr>
        </p:nvSpPr>
        <p:spPr>
          <a:xfrm>
            <a:off x="723017" y="556549"/>
            <a:ext cx="7622630" cy="1348451"/>
          </a:xfrm>
        </p:spPr>
        <p:txBody>
          <a:bodyPr/>
          <a:lstStyle/>
          <a:p>
            <a:r>
              <a:rPr lang="en-US" dirty="0"/>
              <a:t>Notes</a:t>
            </a:r>
          </a:p>
        </p:txBody>
      </p:sp>
      <p:sp>
        <p:nvSpPr>
          <p:cNvPr id="3" name="Text Placeholder 2">
            <a:extLst>
              <a:ext uri="{FF2B5EF4-FFF2-40B4-BE49-F238E27FC236}">
                <a16:creationId xmlns:a16="http://schemas.microsoft.com/office/drawing/2014/main" id="{9A107491-391E-B347-CA9D-CED5D2FBF073}"/>
              </a:ext>
            </a:extLst>
          </p:cNvPr>
          <p:cNvSpPr>
            <a:spLocks noGrp="1"/>
          </p:cNvSpPr>
          <p:nvPr>
            <p:ph type="body" idx="1"/>
          </p:nvPr>
        </p:nvSpPr>
        <p:spPr/>
        <p:txBody>
          <a:bodyPr/>
          <a:lstStyle/>
          <a:p>
            <a:endParaRPr lang="en-US" dirty="0"/>
          </a:p>
        </p:txBody>
      </p:sp>
      <p:sp>
        <p:nvSpPr>
          <p:cNvPr id="4" name="Content Placeholder 3">
            <a:extLst>
              <a:ext uri="{FF2B5EF4-FFF2-40B4-BE49-F238E27FC236}">
                <a16:creationId xmlns:a16="http://schemas.microsoft.com/office/drawing/2014/main" id="{8A9E7D67-1316-CD8B-EF8C-DF95088BDECE}"/>
              </a:ext>
            </a:extLst>
          </p:cNvPr>
          <p:cNvSpPr>
            <a:spLocks noGrp="1"/>
          </p:cNvSpPr>
          <p:nvPr>
            <p:ph sz="half" idx="2"/>
          </p:nvPr>
        </p:nvSpPr>
        <p:spPr/>
        <p:txBody>
          <a:bodyPr/>
          <a:lstStyle/>
          <a:p>
            <a:r>
              <a:rPr lang="en-US" dirty="0"/>
              <a:t>When you provide the initial documents, they will review and then they will be back in touch asking for more info.</a:t>
            </a:r>
          </a:p>
          <a:p>
            <a:r>
              <a:rPr lang="en-US" dirty="0"/>
              <a:t>Some will be to help clarify something you have already provided. </a:t>
            </a:r>
          </a:p>
          <a:p>
            <a:r>
              <a:rPr lang="en-US" dirty="0"/>
              <a:t>Some requests will just be for more documents.</a:t>
            </a:r>
          </a:p>
        </p:txBody>
      </p:sp>
      <p:sp>
        <p:nvSpPr>
          <p:cNvPr id="5" name="Text Placeholder 4">
            <a:extLst>
              <a:ext uri="{FF2B5EF4-FFF2-40B4-BE49-F238E27FC236}">
                <a16:creationId xmlns:a16="http://schemas.microsoft.com/office/drawing/2014/main" id="{68F2726A-99D3-31C7-77E1-88A3FE6742A4}"/>
              </a:ext>
            </a:extLst>
          </p:cNvPr>
          <p:cNvSpPr>
            <a:spLocks noGrp="1"/>
          </p:cNvSpPr>
          <p:nvPr>
            <p:ph type="body" idx="10"/>
          </p:nvPr>
        </p:nvSpPr>
        <p:spPr/>
        <p:txBody>
          <a:bodyPr/>
          <a:lstStyle/>
          <a:p>
            <a:endParaRPr lang="en-US" dirty="0"/>
          </a:p>
        </p:txBody>
      </p:sp>
      <p:sp>
        <p:nvSpPr>
          <p:cNvPr id="6" name="Content Placeholder 5">
            <a:extLst>
              <a:ext uri="{FF2B5EF4-FFF2-40B4-BE49-F238E27FC236}">
                <a16:creationId xmlns:a16="http://schemas.microsoft.com/office/drawing/2014/main" id="{FCB5F366-BB66-ECD5-2C32-447F6ED0F761}"/>
              </a:ext>
            </a:extLst>
          </p:cNvPr>
          <p:cNvSpPr>
            <a:spLocks noGrp="1"/>
          </p:cNvSpPr>
          <p:nvPr>
            <p:ph sz="half" idx="13"/>
          </p:nvPr>
        </p:nvSpPr>
        <p:spPr>
          <a:xfrm>
            <a:off x="4772025" y="2956609"/>
            <a:ext cx="3567181" cy="1821347"/>
          </a:xfrm>
        </p:spPr>
        <p:txBody>
          <a:bodyPr>
            <a:normAutofit fontScale="92500" lnSpcReduction="10000"/>
          </a:bodyPr>
          <a:lstStyle/>
          <a:p>
            <a:r>
              <a:rPr lang="en-US" dirty="0"/>
              <a:t>They provided us a list of about 20 administrative expenses, then they asked for:</a:t>
            </a:r>
          </a:p>
          <a:p>
            <a:r>
              <a:rPr lang="en-US" dirty="0"/>
              <a:t>Purchase order, contract or other authorizing doc.</a:t>
            </a:r>
          </a:p>
          <a:p>
            <a:r>
              <a:rPr lang="en-US" dirty="0"/>
              <a:t>Copy of receiving report.</a:t>
            </a:r>
          </a:p>
          <a:p>
            <a:r>
              <a:rPr lang="en-US" dirty="0"/>
              <a:t>Copy of vendor invoice or receipt</a:t>
            </a:r>
          </a:p>
          <a:p>
            <a:r>
              <a:rPr lang="en-US" dirty="0"/>
              <a:t>Document showing it was properly recorded in the accounting records as a court-related function</a:t>
            </a:r>
          </a:p>
          <a:p>
            <a:r>
              <a:rPr lang="en-US" dirty="0"/>
              <a:t>A copy of the cancelled check.</a:t>
            </a:r>
          </a:p>
        </p:txBody>
      </p:sp>
    </p:spTree>
    <p:extLst>
      <p:ext uri="{BB962C8B-B14F-4D97-AF65-F5344CB8AC3E}">
        <p14:creationId xmlns:p14="http://schemas.microsoft.com/office/powerpoint/2010/main" val="3943639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43F4-F784-2696-A3CF-A0DC7967EDF5}"/>
              </a:ext>
            </a:extLst>
          </p:cNvPr>
          <p:cNvSpPr>
            <a:spLocks noGrp="1"/>
          </p:cNvSpPr>
          <p:nvPr>
            <p:ph type="title"/>
          </p:nvPr>
        </p:nvSpPr>
        <p:spPr>
          <a:xfrm>
            <a:off x="723017" y="556549"/>
            <a:ext cx="7622630" cy="1348451"/>
          </a:xfrm>
        </p:spPr>
        <p:txBody>
          <a:bodyPr/>
          <a:lstStyle/>
          <a:p>
            <a:r>
              <a:rPr lang="en-US" dirty="0"/>
              <a:t>Notes</a:t>
            </a:r>
          </a:p>
        </p:txBody>
      </p:sp>
      <p:sp>
        <p:nvSpPr>
          <p:cNvPr id="3" name="Text Placeholder 2">
            <a:extLst>
              <a:ext uri="{FF2B5EF4-FFF2-40B4-BE49-F238E27FC236}">
                <a16:creationId xmlns:a16="http://schemas.microsoft.com/office/drawing/2014/main" id="{9A107491-391E-B347-CA9D-CED5D2FBF073}"/>
              </a:ext>
            </a:extLst>
          </p:cNvPr>
          <p:cNvSpPr>
            <a:spLocks noGrp="1"/>
          </p:cNvSpPr>
          <p:nvPr>
            <p:ph type="body" idx="1"/>
          </p:nvPr>
        </p:nvSpPr>
        <p:spPr/>
        <p:txBody>
          <a:bodyPr/>
          <a:lstStyle/>
          <a:p>
            <a:endParaRPr lang="en-US" dirty="0"/>
          </a:p>
        </p:txBody>
      </p:sp>
      <p:sp>
        <p:nvSpPr>
          <p:cNvPr id="4" name="Content Placeholder 3">
            <a:extLst>
              <a:ext uri="{FF2B5EF4-FFF2-40B4-BE49-F238E27FC236}">
                <a16:creationId xmlns:a16="http://schemas.microsoft.com/office/drawing/2014/main" id="{8A9E7D67-1316-CD8B-EF8C-DF95088BDECE}"/>
              </a:ext>
            </a:extLst>
          </p:cNvPr>
          <p:cNvSpPr>
            <a:spLocks noGrp="1"/>
          </p:cNvSpPr>
          <p:nvPr>
            <p:ph sz="half" idx="2"/>
          </p:nvPr>
        </p:nvSpPr>
        <p:spPr/>
        <p:txBody>
          <a:bodyPr/>
          <a:lstStyle/>
          <a:p>
            <a:r>
              <a:rPr lang="en-US" dirty="0"/>
              <a:t>They gave us some specific payroll expenditures, then they asked for:</a:t>
            </a:r>
          </a:p>
          <a:p>
            <a:r>
              <a:rPr lang="en-US" dirty="0"/>
              <a:t>A copy of the timesheets</a:t>
            </a:r>
            <a:br>
              <a:rPr lang="en-US" dirty="0"/>
            </a:br>
            <a:r>
              <a:rPr lang="en-US" dirty="0"/>
              <a:t>A copy of the payroll journal</a:t>
            </a:r>
            <a:br>
              <a:rPr lang="en-US" dirty="0"/>
            </a:br>
            <a:r>
              <a:rPr lang="en-US" dirty="0"/>
              <a:t>Copy of hours breakdown summary report</a:t>
            </a:r>
            <a:br>
              <a:rPr lang="en-US" dirty="0"/>
            </a:br>
            <a:endParaRPr lang="en-US" dirty="0"/>
          </a:p>
        </p:txBody>
      </p:sp>
      <p:sp>
        <p:nvSpPr>
          <p:cNvPr id="5" name="Text Placeholder 4">
            <a:extLst>
              <a:ext uri="{FF2B5EF4-FFF2-40B4-BE49-F238E27FC236}">
                <a16:creationId xmlns:a16="http://schemas.microsoft.com/office/drawing/2014/main" id="{68F2726A-99D3-31C7-77E1-88A3FE6742A4}"/>
              </a:ext>
            </a:extLst>
          </p:cNvPr>
          <p:cNvSpPr>
            <a:spLocks noGrp="1"/>
          </p:cNvSpPr>
          <p:nvPr>
            <p:ph type="body" idx="10"/>
          </p:nvPr>
        </p:nvSpPr>
        <p:spPr/>
        <p:txBody>
          <a:bodyPr/>
          <a:lstStyle/>
          <a:p>
            <a:endParaRPr lang="en-US" dirty="0"/>
          </a:p>
        </p:txBody>
      </p:sp>
      <p:sp>
        <p:nvSpPr>
          <p:cNvPr id="6" name="Content Placeholder 5">
            <a:extLst>
              <a:ext uri="{FF2B5EF4-FFF2-40B4-BE49-F238E27FC236}">
                <a16:creationId xmlns:a16="http://schemas.microsoft.com/office/drawing/2014/main" id="{FCB5F366-BB66-ECD5-2C32-447F6ED0F761}"/>
              </a:ext>
            </a:extLst>
          </p:cNvPr>
          <p:cNvSpPr>
            <a:spLocks noGrp="1"/>
          </p:cNvSpPr>
          <p:nvPr>
            <p:ph sz="half" idx="13"/>
          </p:nvPr>
        </p:nvSpPr>
        <p:spPr>
          <a:xfrm>
            <a:off x="4772025" y="2956609"/>
            <a:ext cx="3567181" cy="1821347"/>
          </a:xfrm>
        </p:spPr>
        <p:txBody>
          <a:bodyPr>
            <a:normAutofit lnSpcReduction="10000"/>
          </a:bodyPr>
          <a:lstStyle/>
          <a:p>
            <a:r>
              <a:rPr lang="en-US" dirty="0"/>
              <a:t>They requested the Education Stipend policy and for any tuition reimbursement, the employee’s current job description.</a:t>
            </a:r>
          </a:p>
          <a:p>
            <a:r>
              <a:rPr lang="en-US" dirty="0"/>
              <a:t>Copy of PTO buyback periods for each fiscal year</a:t>
            </a:r>
          </a:p>
          <a:p>
            <a:r>
              <a:rPr lang="en-US" dirty="0"/>
              <a:t>Verification that the Clerk of Court’s salary is in accordance with section 145.051 F.S. including any certifications obtained.</a:t>
            </a:r>
          </a:p>
          <a:p>
            <a:r>
              <a:rPr lang="en-US" dirty="0"/>
              <a:t>Identified some retirement/resignation payouts and asked for supporting documentation.</a:t>
            </a:r>
          </a:p>
        </p:txBody>
      </p:sp>
    </p:spTree>
    <p:extLst>
      <p:ext uri="{BB962C8B-B14F-4D97-AF65-F5344CB8AC3E}">
        <p14:creationId xmlns:p14="http://schemas.microsoft.com/office/powerpoint/2010/main" val="1435268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723017" y="907844"/>
            <a:ext cx="7705743" cy="997156"/>
          </a:xfrm>
        </p:spPr>
        <p:txBody>
          <a:bodyPr/>
          <a:lstStyle/>
          <a:p>
            <a:r>
              <a:rPr lang="en-US" dirty="0"/>
              <a:t>Our Findings</a:t>
            </a:r>
          </a:p>
        </p:txBody>
      </p:sp>
      <p:sp>
        <p:nvSpPr>
          <p:cNvPr id="26" name="TextBox 25">
            <a:extLst>
              <a:ext uri="{FF2B5EF4-FFF2-40B4-BE49-F238E27FC236}">
                <a16:creationId xmlns:a16="http://schemas.microsoft.com/office/drawing/2014/main" id="{B33DA8A9-6CB6-0745-24D3-A055CA56B40F}"/>
              </a:ext>
            </a:extLst>
          </p:cNvPr>
          <p:cNvSpPr txBox="1"/>
          <p:nvPr/>
        </p:nvSpPr>
        <p:spPr>
          <a:xfrm>
            <a:off x="728663" y="2481173"/>
            <a:ext cx="7442709" cy="2377574"/>
          </a:xfrm>
          <a:prstGeom prst="rect">
            <a:avLst/>
          </a:prstGeom>
          <a:noFill/>
        </p:spPr>
        <p:txBody>
          <a:bodyPr wrap="square" rtlCol="0">
            <a:spAutoFit/>
          </a:bodyPr>
          <a:lstStyle/>
          <a:p>
            <a:pPr algn="l" defTabSz="685800" hangingPunct="1"/>
            <a:r>
              <a:rPr lang="en-US" sz="1350" kern="1200" dirty="0">
                <a:latin typeface="Franklin Gothic Book"/>
              </a:rPr>
              <a:t>I consider us very fortunate.  We were able to address all of the issues with supporting documentation.  We had one written finding: a portable Jury Parking sign that we use when jurors are arriving should have been purchased with Chapter 29 (county facility) funds rather that Fine and Forfeiture funds.  We considered it court-related as it related to jury selection. DFS sees it as an expense more closely related to parking.  </a:t>
            </a:r>
          </a:p>
          <a:p>
            <a:pPr algn="l" defTabSz="685800" hangingPunct="1"/>
            <a:endParaRPr lang="en-US" sz="1350" kern="1200" dirty="0">
              <a:latin typeface="Franklin Gothic Book"/>
            </a:endParaRPr>
          </a:p>
          <a:p>
            <a:pPr algn="l" defTabSz="685800" hangingPunct="1"/>
            <a:r>
              <a:rPr lang="en-US" sz="1350" kern="1200" dirty="0">
                <a:latin typeface="Franklin Gothic Book"/>
              </a:rPr>
              <a:t>We had a couple of verbal recommendations which did not rise to the level of a written finding.  Our purchasing procedures existed in various versions in multiple places, so compiling and consolidating them is a recommendation.  Our travel pre-authorizations are good but they recommend we use forms for pre-authorizing travel that provide all the statutory elements required by F.S. 112.061. </a:t>
            </a:r>
          </a:p>
          <a:p>
            <a:pPr algn="l" defTabSz="685800" hangingPunct="1"/>
            <a:endParaRPr lang="en-US" sz="1350" kern="1200" dirty="0">
              <a:latin typeface="Franklin Gothic Book"/>
            </a:endParaRPr>
          </a:p>
        </p:txBody>
      </p:sp>
    </p:spTree>
    <p:extLst>
      <p:ext uri="{BB962C8B-B14F-4D97-AF65-F5344CB8AC3E}">
        <p14:creationId xmlns:p14="http://schemas.microsoft.com/office/powerpoint/2010/main" val="643842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723017" y="977539"/>
            <a:ext cx="7705743" cy="997156"/>
          </a:xfrm>
        </p:spPr>
        <p:txBody>
          <a:bodyPr/>
          <a:lstStyle/>
          <a:p>
            <a:r>
              <a:rPr lang="en-US" dirty="0"/>
              <a:t>Summary</a:t>
            </a: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728663" y="5606416"/>
            <a:ext cx="392430" cy="185738"/>
          </a:xfrm>
        </p:spPr>
        <p:txBody>
          <a:bodyPr/>
          <a:lstStyle/>
          <a:p>
            <a:pPr defTabSz="685800" hangingPunct="1"/>
            <a:fld id="{294A09A9-5501-47C1-A89A-A340965A2BE2}" type="slidenum">
              <a:rPr lang="en-US" kern="1200">
                <a:solidFill>
                  <a:srgbClr val="000000"/>
                </a:solidFill>
                <a:latin typeface="Franklin Gothic Book"/>
              </a:rPr>
              <a:pPr defTabSz="685800" hangingPunct="1"/>
              <a:t>25</a:t>
            </a:fld>
            <a:endParaRPr lang="en-US" kern="1200" dirty="0">
              <a:solidFill>
                <a:srgbClr val="000000"/>
              </a:solidFill>
              <a:latin typeface="Franklin Gothic Book"/>
            </a:endParaRPr>
          </a:p>
        </p:txBody>
      </p:sp>
      <p:sp>
        <p:nvSpPr>
          <p:cNvPr id="4" name="Footer Placeholder 3">
            <a:extLst>
              <a:ext uri="{FF2B5EF4-FFF2-40B4-BE49-F238E27FC236}">
                <a16:creationId xmlns:a16="http://schemas.microsoft.com/office/drawing/2014/main" id="{529E91F3-E1A0-DB4A-8CD8-D9D1AB0FFB40}"/>
              </a:ext>
            </a:extLst>
          </p:cNvPr>
          <p:cNvSpPr>
            <a:spLocks noGrp="1"/>
          </p:cNvSpPr>
          <p:nvPr>
            <p:ph type="ftr" sz="quarter" idx="22"/>
          </p:nvPr>
        </p:nvSpPr>
        <p:spPr>
          <a:xfrm>
            <a:off x="1121092" y="5606416"/>
            <a:ext cx="1122998" cy="185738"/>
          </a:xfrm>
        </p:spPr>
        <p:txBody>
          <a:bodyPr/>
          <a:lstStyle/>
          <a:p>
            <a:pPr defTabSz="685800" hangingPunct="1"/>
            <a:r>
              <a:rPr lang="en-US" kern="1200" dirty="0">
                <a:solidFill>
                  <a:srgbClr val="000000"/>
                </a:solidFill>
                <a:latin typeface="Franklin Gothic Demi"/>
              </a:rPr>
              <a:t>DFS Audit Review</a:t>
            </a:r>
          </a:p>
        </p:txBody>
      </p:sp>
      <p:sp>
        <p:nvSpPr>
          <p:cNvPr id="26" name="TextBox 25">
            <a:extLst>
              <a:ext uri="{FF2B5EF4-FFF2-40B4-BE49-F238E27FC236}">
                <a16:creationId xmlns:a16="http://schemas.microsoft.com/office/drawing/2014/main" id="{B33DA8A9-6CB6-0745-24D3-A055CA56B40F}"/>
              </a:ext>
            </a:extLst>
          </p:cNvPr>
          <p:cNvSpPr txBox="1"/>
          <p:nvPr/>
        </p:nvSpPr>
        <p:spPr>
          <a:xfrm>
            <a:off x="728663" y="2481173"/>
            <a:ext cx="7442709" cy="1754326"/>
          </a:xfrm>
          <a:prstGeom prst="rect">
            <a:avLst/>
          </a:prstGeom>
          <a:noFill/>
        </p:spPr>
        <p:txBody>
          <a:bodyPr wrap="square" rtlCol="0">
            <a:spAutoFit/>
          </a:bodyPr>
          <a:lstStyle/>
          <a:p>
            <a:pPr algn="l" defTabSz="685800" hangingPunct="1"/>
            <a:r>
              <a:rPr lang="en-US" sz="1350" kern="1200" dirty="0">
                <a:latin typeface="Franklin Gothic Book"/>
              </a:rPr>
              <a:t>I don’t know that every Clerk’s Office will be subject to providing the same documents. But I wanted to share to demonstrate that this review by DFS is quite involved. When you receive the notification and are given a deadline, it is good to begin right away as some of the documentation may take some time to assemble.  </a:t>
            </a:r>
          </a:p>
          <a:p>
            <a:pPr algn="l" defTabSz="685800" hangingPunct="1"/>
            <a:endParaRPr lang="en-US" sz="1350" kern="1200" dirty="0">
              <a:latin typeface="Franklin Gothic Book"/>
            </a:endParaRPr>
          </a:p>
          <a:p>
            <a:pPr algn="l" defTabSz="685800" hangingPunct="1"/>
            <a:r>
              <a:rPr lang="en-US" sz="1350" kern="1200" dirty="0">
                <a:latin typeface="Franklin Gothic Book"/>
              </a:rPr>
              <a:t>Be ready to field questions from the auditors and you can certainly expect them to generate more requests for documents.</a:t>
            </a:r>
          </a:p>
          <a:p>
            <a:pPr algn="l" defTabSz="685800" hangingPunct="1"/>
            <a:endParaRPr lang="en-US" sz="1350" kern="1200" dirty="0">
              <a:latin typeface="Franklin Gothic Book"/>
            </a:endParaRPr>
          </a:p>
        </p:txBody>
      </p:sp>
    </p:spTree>
    <p:extLst>
      <p:ext uri="{BB962C8B-B14F-4D97-AF65-F5344CB8AC3E}">
        <p14:creationId xmlns:p14="http://schemas.microsoft.com/office/powerpoint/2010/main" val="2504234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5172075" y="1156080"/>
            <a:ext cx="3677533" cy="1789561"/>
          </a:xfrm>
        </p:spPr>
        <p:txBody>
          <a:bodyPr/>
          <a:lstStyle/>
          <a:p>
            <a:r>
              <a:rPr lang="en-US" dirty="0"/>
              <a:t>Thank you</a:t>
            </a:r>
          </a:p>
        </p:txBody>
      </p:sp>
      <p:sp>
        <p:nvSpPr>
          <p:cNvPr id="11" name="Subtitle 10">
            <a:extLst>
              <a:ext uri="{FF2B5EF4-FFF2-40B4-BE49-F238E27FC236}">
                <a16:creationId xmlns:a16="http://schemas.microsoft.com/office/drawing/2014/main" id="{F0F25866-5DB1-334A-8037-692579FBDE39}"/>
              </a:ext>
            </a:extLst>
          </p:cNvPr>
          <p:cNvSpPr>
            <a:spLocks noGrp="1"/>
          </p:cNvSpPr>
          <p:nvPr>
            <p:ph type="subTitle" idx="1"/>
          </p:nvPr>
        </p:nvSpPr>
        <p:spPr>
          <a:xfrm>
            <a:off x="5172075" y="3550574"/>
            <a:ext cx="3677533" cy="1130230"/>
          </a:xfrm>
        </p:spPr>
        <p:txBody>
          <a:bodyPr/>
          <a:lstStyle/>
          <a:p>
            <a:r>
              <a:rPr lang="en-US" dirty="0"/>
              <a:t>Like the uphill run shown on the left, the result of the audit is determined not on the day of the run, but by the preparation. </a:t>
            </a:r>
          </a:p>
        </p:txBody>
      </p:sp>
      <p:pic>
        <p:nvPicPr>
          <p:cNvPr id="13" name="Picture Placeholder 12" descr="Person running up stairs">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857250"/>
            <a:ext cx="4572000" cy="5143500"/>
          </a:xfrm>
        </p:spPr>
      </p:pic>
      <p:sp>
        <p:nvSpPr>
          <p:cNvPr id="9" name="Text Placeholder 8">
            <a:extLst>
              <a:ext uri="{FF2B5EF4-FFF2-40B4-BE49-F238E27FC236}">
                <a16:creationId xmlns:a16="http://schemas.microsoft.com/office/drawing/2014/main" id="{76767661-63CB-A645-82F2-3B860E338B67}"/>
              </a:ext>
            </a:extLst>
          </p:cNvPr>
          <p:cNvSpPr>
            <a:spLocks noGrp="1"/>
          </p:cNvSpPr>
          <p:nvPr>
            <p:ph type="body" sz="quarter" idx="11"/>
          </p:nvPr>
        </p:nvSpPr>
        <p:spPr>
          <a:xfrm>
            <a:off x="5172075" y="4724140"/>
            <a:ext cx="3686175" cy="604994"/>
          </a:xfrm>
        </p:spPr>
        <p:txBody>
          <a:bodyPr/>
          <a:lstStyle/>
          <a:p>
            <a:endParaRPr lang="en-US" dirty="0"/>
          </a:p>
          <a:p>
            <a:r>
              <a:rPr lang="en-US" dirty="0"/>
              <a:t>The Alachua Team, on behalf of</a:t>
            </a:r>
            <a:br>
              <a:rPr lang="en-US" dirty="0"/>
            </a:br>
            <a:br>
              <a:rPr lang="en-US" dirty="0"/>
            </a:br>
            <a:r>
              <a:rPr lang="en-US" dirty="0"/>
              <a:t>J.K. “Jess” Irby</a:t>
            </a:r>
            <a:br>
              <a:rPr lang="en-US" dirty="0"/>
            </a:br>
            <a:r>
              <a:rPr lang="en-US" dirty="0"/>
              <a:t>Alachua County Clerk of Courts</a:t>
            </a:r>
          </a:p>
          <a:p>
            <a:endParaRPr lang="en-US" dirty="0"/>
          </a:p>
        </p:txBody>
      </p:sp>
    </p:spTree>
    <p:extLst>
      <p:ext uri="{BB962C8B-B14F-4D97-AF65-F5344CB8AC3E}">
        <p14:creationId xmlns:p14="http://schemas.microsoft.com/office/powerpoint/2010/main" val="2336677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1974-7AF4-41A2-8549-0FEF814F75E3}"/>
              </a:ext>
            </a:extLst>
          </p:cNvPr>
          <p:cNvSpPr>
            <a:spLocks noGrp="1"/>
          </p:cNvSpPr>
          <p:nvPr>
            <p:ph type="title"/>
          </p:nvPr>
        </p:nvSpPr>
        <p:spPr>
          <a:xfrm>
            <a:off x="457200" y="2500009"/>
            <a:ext cx="8239328" cy="2752927"/>
          </a:xfrm>
          <a:noFill/>
        </p:spPr>
        <p:txBody>
          <a:bodyPr anchor="t" anchorCtr="0">
            <a:noAutofit/>
          </a:bodyPr>
          <a:lstStyle/>
          <a:p>
            <a:r>
              <a:rPr lang="en-US" dirty="0">
                <a:solidFill>
                  <a:srgbClr val="002D73"/>
                </a:solidFill>
                <a:latin typeface="Franklin Gothic Book" panose="020B0503020102020204" pitchFamily="34" charset="0"/>
              </a:rPr>
              <a:t>Suwannee County</a:t>
            </a:r>
            <a:endParaRPr lang="en-US" sz="3500" dirty="0">
              <a:solidFill>
                <a:srgbClr val="002D73"/>
              </a:solidFill>
              <a:latin typeface="Franklin Gothic Book" panose="020B0503020102020204" pitchFamily="34" charset="0"/>
            </a:endParaRPr>
          </a:p>
        </p:txBody>
      </p:sp>
    </p:spTree>
    <p:extLst>
      <p:ext uri="{BB962C8B-B14F-4D97-AF65-F5344CB8AC3E}">
        <p14:creationId xmlns:p14="http://schemas.microsoft.com/office/powerpoint/2010/main" val="3813694067"/>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8D76-1554-4A4B-88B3-F21923D213B8}"/>
              </a:ext>
            </a:extLst>
          </p:cNvPr>
          <p:cNvSpPr>
            <a:spLocks noGrp="1"/>
          </p:cNvSpPr>
          <p:nvPr>
            <p:ph type="title"/>
          </p:nvPr>
        </p:nvSpPr>
        <p:spPr/>
        <p:txBody>
          <a:bodyPr/>
          <a:lstStyle/>
          <a:p>
            <a:r>
              <a:rPr lang="en-US" dirty="0">
                <a:latin typeface="Franklin Gothic Book" panose="020B0503020102020204" pitchFamily="34" charset="0"/>
              </a:rPr>
              <a:t>SUWANNEE COUNTY</a:t>
            </a:r>
          </a:p>
        </p:txBody>
      </p:sp>
      <p:sp>
        <p:nvSpPr>
          <p:cNvPr id="3" name="Text Placeholder 2">
            <a:extLst>
              <a:ext uri="{FF2B5EF4-FFF2-40B4-BE49-F238E27FC236}">
                <a16:creationId xmlns:a16="http://schemas.microsoft.com/office/drawing/2014/main" id="{E3E926BC-CC5E-4B22-9A03-A9102DF7F795}"/>
              </a:ext>
            </a:extLst>
          </p:cNvPr>
          <p:cNvSpPr>
            <a:spLocks noGrp="1"/>
          </p:cNvSpPr>
          <p:nvPr>
            <p:ph type="body" idx="1"/>
          </p:nvPr>
        </p:nvSpPr>
        <p:spPr/>
        <p:txBody>
          <a:bodyPr/>
          <a:lstStyle/>
          <a:p>
            <a:pPr marL="342900"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Engagement letter sent on 7/18/23</a:t>
            </a:r>
          </a:p>
          <a:p>
            <a:pPr marL="342900" indent="-342900">
              <a:spcBef>
                <a:spcPts val="0"/>
              </a:spcBef>
              <a:buFont typeface="Arial" panose="020B0604020202020204" pitchFamily="34" charset="0"/>
              <a:buChar char="•"/>
            </a:pPr>
            <a:endParaRPr lang="en-US" sz="2500" dirty="0">
              <a:solidFill>
                <a:srgbClr val="002D73"/>
              </a:solidFill>
              <a:latin typeface="Franklin Gothic Book" panose="020B0503020102020204" pitchFamily="34" charset="0"/>
            </a:endParaRPr>
          </a:p>
          <a:p>
            <a:pPr marL="342900"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Documentation due on 8/11/23</a:t>
            </a:r>
          </a:p>
          <a:p>
            <a:pPr marL="655428" lvl="1"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Submitted over time</a:t>
            </a:r>
          </a:p>
          <a:p>
            <a:pPr marL="655428" lvl="1"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Additional information requested 2 weeks later</a:t>
            </a:r>
          </a:p>
          <a:p>
            <a:pPr marL="655428" lvl="1"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Hurricane Idalia hit; requested extension</a:t>
            </a:r>
          </a:p>
          <a:p>
            <a:pPr marL="342900" indent="-342900">
              <a:spcBef>
                <a:spcPts val="0"/>
              </a:spcBef>
              <a:buFont typeface="Arial" panose="020B0604020202020204" pitchFamily="34" charset="0"/>
              <a:buChar char="•"/>
            </a:pPr>
            <a:endParaRPr lang="en-US" sz="2500" dirty="0">
              <a:solidFill>
                <a:srgbClr val="002D73"/>
              </a:solidFill>
              <a:latin typeface="Franklin Gothic Book" panose="020B0503020102020204" pitchFamily="34" charset="0"/>
            </a:endParaRPr>
          </a:p>
          <a:p>
            <a:pPr marL="342900"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No findings!</a:t>
            </a:r>
          </a:p>
        </p:txBody>
      </p:sp>
    </p:spTree>
    <p:extLst>
      <p:ext uri="{BB962C8B-B14F-4D97-AF65-F5344CB8AC3E}">
        <p14:creationId xmlns:p14="http://schemas.microsoft.com/office/powerpoint/2010/main" val="2085711995"/>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8D76-1554-4A4B-88B3-F21923D213B8}"/>
              </a:ext>
            </a:extLst>
          </p:cNvPr>
          <p:cNvSpPr>
            <a:spLocks noGrp="1"/>
          </p:cNvSpPr>
          <p:nvPr>
            <p:ph type="title"/>
          </p:nvPr>
        </p:nvSpPr>
        <p:spPr/>
        <p:txBody>
          <a:bodyPr/>
          <a:lstStyle/>
          <a:p>
            <a:r>
              <a:rPr lang="en-US" dirty="0">
                <a:latin typeface="Franklin Gothic Book" panose="020B0503020102020204" pitchFamily="34" charset="0"/>
              </a:rPr>
              <a:t>SUWANNEE COUNTY</a:t>
            </a:r>
          </a:p>
        </p:txBody>
      </p:sp>
      <p:sp>
        <p:nvSpPr>
          <p:cNvPr id="3" name="Text Placeholder 2">
            <a:extLst>
              <a:ext uri="{FF2B5EF4-FFF2-40B4-BE49-F238E27FC236}">
                <a16:creationId xmlns:a16="http://schemas.microsoft.com/office/drawing/2014/main" id="{E3E926BC-CC5E-4B22-9A03-A9102DF7F795}"/>
              </a:ext>
            </a:extLst>
          </p:cNvPr>
          <p:cNvSpPr>
            <a:spLocks noGrp="1"/>
          </p:cNvSpPr>
          <p:nvPr>
            <p:ph type="body" idx="1"/>
          </p:nvPr>
        </p:nvSpPr>
        <p:spPr/>
        <p:txBody>
          <a:bodyPr/>
          <a:lstStyle/>
          <a:p>
            <a:pPr>
              <a:spcBef>
                <a:spcPts val="0"/>
              </a:spcBef>
            </a:pPr>
            <a:r>
              <a:rPr lang="en-US" sz="2500" dirty="0">
                <a:solidFill>
                  <a:srgbClr val="002D73"/>
                </a:solidFill>
                <a:latin typeface="Franklin Gothic Book" panose="020B0503020102020204" pitchFamily="34" charset="0"/>
              </a:rPr>
              <a:t>Takeaways</a:t>
            </a:r>
          </a:p>
          <a:p>
            <a:pPr marL="342900"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  Show all checks are in order; no missing check numbers</a:t>
            </a:r>
          </a:p>
          <a:p>
            <a:pPr marL="655428" lvl="1"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Provide copies of voided checks</a:t>
            </a:r>
            <a:br>
              <a:rPr lang="en-US" sz="2500" dirty="0">
                <a:solidFill>
                  <a:srgbClr val="002D73"/>
                </a:solidFill>
                <a:latin typeface="Franklin Gothic Book" panose="020B0503020102020204" pitchFamily="34" charset="0"/>
              </a:rPr>
            </a:br>
            <a:endParaRPr lang="en-US" sz="2500" dirty="0">
              <a:solidFill>
                <a:srgbClr val="002D73"/>
              </a:solidFill>
              <a:latin typeface="Franklin Gothic Book" panose="020B0503020102020204" pitchFamily="34" charset="0"/>
            </a:endParaRPr>
          </a:p>
          <a:p>
            <a:pPr marL="342900"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Ensure EC report balances to your books and have supporting information for amounts reported</a:t>
            </a:r>
          </a:p>
          <a:p>
            <a:pPr marL="342900" indent="-342900">
              <a:spcBef>
                <a:spcPts val="0"/>
              </a:spcBef>
              <a:buFont typeface="Arial" panose="020B0604020202020204" pitchFamily="34" charset="0"/>
              <a:buChar char="•"/>
            </a:pPr>
            <a:endParaRPr lang="en-US" sz="2500" dirty="0">
              <a:solidFill>
                <a:srgbClr val="002D73"/>
              </a:solidFill>
              <a:latin typeface="Franklin Gothic Book" panose="020B0503020102020204" pitchFamily="34" charset="0"/>
            </a:endParaRPr>
          </a:p>
          <a:p>
            <a:pPr marL="342900"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Provide copies of all equipment contracts, including copiers</a:t>
            </a:r>
          </a:p>
          <a:p>
            <a:pPr>
              <a:spcBef>
                <a:spcPts val="0"/>
              </a:spcBef>
            </a:pPr>
            <a:endParaRPr lang="en-US" sz="2500" dirty="0">
              <a:solidFill>
                <a:srgbClr val="002D73"/>
              </a:solidFill>
              <a:latin typeface="Franklin Gothic Book" panose="020B0503020102020204" pitchFamily="34" charset="0"/>
            </a:endParaRPr>
          </a:p>
        </p:txBody>
      </p:sp>
    </p:spTree>
    <p:extLst>
      <p:ext uri="{BB962C8B-B14F-4D97-AF65-F5344CB8AC3E}">
        <p14:creationId xmlns:p14="http://schemas.microsoft.com/office/powerpoint/2010/main" val="4106684813"/>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8D76-1554-4A4B-88B3-F21923D213B8}"/>
              </a:ext>
            </a:extLst>
          </p:cNvPr>
          <p:cNvSpPr>
            <a:spLocks noGrp="1"/>
          </p:cNvSpPr>
          <p:nvPr>
            <p:ph type="title"/>
          </p:nvPr>
        </p:nvSpPr>
        <p:spPr/>
        <p:txBody>
          <a:bodyPr>
            <a:normAutofit/>
          </a:bodyPr>
          <a:lstStyle/>
          <a:p>
            <a:r>
              <a:rPr lang="en-US" sz="3500" dirty="0">
                <a:latin typeface="Franklin Gothic Book" panose="020B0503020102020204" pitchFamily="34" charset="0"/>
              </a:rPr>
              <a:t>SPEAKERS</a:t>
            </a:r>
          </a:p>
        </p:txBody>
      </p:sp>
      <p:sp>
        <p:nvSpPr>
          <p:cNvPr id="3" name="Content Placeholder 2">
            <a:extLst>
              <a:ext uri="{FF2B5EF4-FFF2-40B4-BE49-F238E27FC236}">
                <a16:creationId xmlns:a16="http://schemas.microsoft.com/office/drawing/2014/main" id="{961E910D-AF2F-FEB3-21FE-DADF06419B8B}"/>
              </a:ext>
            </a:extLst>
          </p:cNvPr>
          <p:cNvSpPr>
            <a:spLocks noGrp="1"/>
          </p:cNvSpPr>
          <p:nvPr>
            <p:ph idx="1"/>
          </p:nvPr>
        </p:nvSpPr>
        <p:spPr/>
        <p:txBody>
          <a:bodyPr>
            <a:noAutofit/>
          </a:bodyPr>
          <a:lstStyle/>
          <a:p>
            <a:pPr marL="0" indent="0">
              <a:lnSpc>
                <a:spcPct val="100000"/>
              </a:lnSpc>
              <a:spcBef>
                <a:spcPts val="0"/>
              </a:spcBef>
              <a:buNone/>
            </a:pPr>
            <a:r>
              <a:rPr lang="en-US" sz="2500" dirty="0"/>
              <a:t>Marleni Bruner, Performance, Policy, &amp; Education Director, CCOC</a:t>
            </a:r>
          </a:p>
          <a:p>
            <a:pPr marL="0" indent="0">
              <a:lnSpc>
                <a:spcPct val="100000"/>
              </a:lnSpc>
              <a:spcBef>
                <a:spcPts val="0"/>
              </a:spcBef>
              <a:buNone/>
            </a:pPr>
            <a:endParaRPr lang="en-US" sz="2500" dirty="0"/>
          </a:p>
          <a:p>
            <a:pPr marL="0" indent="0">
              <a:lnSpc>
                <a:spcPct val="100000"/>
              </a:lnSpc>
              <a:spcBef>
                <a:spcPts val="0"/>
              </a:spcBef>
              <a:buNone/>
            </a:pPr>
            <a:r>
              <a:rPr lang="en-US" sz="2500" dirty="0"/>
              <a:t>Alachua County Clerk of the Circuit Court and Comptroller’s Office</a:t>
            </a:r>
          </a:p>
          <a:p>
            <a:pPr marL="461963" indent="-230188">
              <a:lnSpc>
                <a:spcPct val="100000"/>
              </a:lnSpc>
              <a:spcBef>
                <a:spcPts val="0"/>
              </a:spcBef>
            </a:pPr>
            <a:r>
              <a:rPr lang="en-US" sz="2500" dirty="0"/>
              <a:t>Scott DuPree, Chief Deputy Clerk</a:t>
            </a:r>
          </a:p>
          <a:p>
            <a:pPr marL="461963" indent="-230188">
              <a:lnSpc>
                <a:spcPct val="100000"/>
              </a:lnSpc>
              <a:spcBef>
                <a:spcPts val="0"/>
              </a:spcBef>
            </a:pPr>
            <a:r>
              <a:rPr lang="en-US" sz="2500" dirty="0"/>
              <a:t>Ann Priscott, Assistant Finance Director</a:t>
            </a:r>
          </a:p>
          <a:p>
            <a:pPr marL="461963" indent="-230188">
              <a:lnSpc>
                <a:spcPct val="100000"/>
              </a:lnSpc>
              <a:spcBef>
                <a:spcPts val="0"/>
              </a:spcBef>
            </a:pPr>
            <a:r>
              <a:rPr lang="en-US" sz="2500" dirty="0"/>
              <a:t>Marie E. Broling, Personnel Director</a:t>
            </a:r>
          </a:p>
        </p:txBody>
      </p:sp>
    </p:spTree>
    <p:extLst>
      <p:ext uri="{BB962C8B-B14F-4D97-AF65-F5344CB8AC3E}">
        <p14:creationId xmlns:p14="http://schemas.microsoft.com/office/powerpoint/2010/main" val="1000467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8D76-1554-4A4B-88B3-F21923D213B8}"/>
              </a:ext>
            </a:extLst>
          </p:cNvPr>
          <p:cNvSpPr>
            <a:spLocks noGrp="1"/>
          </p:cNvSpPr>
          <p:nvPr>
            <p:ph type="title"/>
          </p:nvPr>
        </p:nvSpPr>
        <p:spPr/>
        <p:txBody>
          <a:bodyPr/>
          <a:lstStyle/>
          <a:p>
            <a:r>
              <a:rPr lang="en-US" dirty="0">
                <a:latin typeface="Franklin Gothic Book" panose="020B0503020102020204" pitchFamily="34" charset="0"/>
              </a:rPr>
              <a:t>BOLO’S</a:t>
            </a:r>
          </a:p>
        </p:txBody>
      </p:sp>
      <p:sp>
        <p:nvSpPr>
          <p:cNvPr id="3" name="Text Placeholder 2">
            <a:extLst>
              <a:ext uri="{FF2B5EF4-FFF2-40B4-BE49-F238E27FC236}">
                <a16:creationId xmlns:a16="http://schemas.microsoft.com/office/drawing/2014/main" id="{E3E926BC-CC5E-4B22-9A03-A9102DF7F795}"/>
              </a:ext>
            </a:extLst>
          </p:cNvPr>
          <p:cNvSpPr>
            <a:spLocks noGrp="1"/>
          </p:cNvSpPr>
          <p:nvPr>
            <p:ph type="body" idx="1"/>
          </p:nvPr>
        </p:nvSpPr>
        <p:spPr/>
        <p:txBody>
          <a:bodyPr/>
          <a:lstStyle/>
          <a:p>
            <a:pPr>
              <a:spcBef>
                <a:spcPts val="0"/>
              </a:spcBef>
            </a:pPr>
            <a:r>
              <a:rPr lang="en-US" sz="2500" dirty="0">
                <a:solidFill>
                  <a:srgbClr val="002D73"/>
                </a:solidFill>
                <a:latin typeface="Franklin Gothic Book" panose="020B0503020102020204" pitchFamily="34" charset="0"/>
              </a:rPr>
              <a:t>Use of 10% for Technology</a:t>
            </a:r>
          </a:p>
          <a:p>
            <a:pPr marL="342900"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EC report tracks redirected 10% revenue</a:t>
            </a:r>
          </a:p>
          <a:p>
            <a:pPr marL="342900"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Technology expenses cannot exceed the redirected 10% amount. Expenditures should be coded for verification against revenue.</a:t>
            </a:r>
          </a:p>
          <a:p>
            <a:pPr marL="342900"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Technology expenses cannot be an unallowable expense (communication devices, networked printers, fax machines, etc.)</a:t>
            </a:r>
          </a:p>
        </p:txBody>
      </p:sp>
    </p:spTree>
    <p:extLst>
      <p:ext uri="{BB962C8B-B14F-4D97-AF65-F5344CB8AC3E}">
        <p14:creationId xmlns:p14="http://schemas.microsoft.com/office/powerpoint/2010/main" val="1603939371"/>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8D76-1554-4A4B-88B3-F21923D213B8}"/>
              </a:ext>
            </a:extLst>
          </p:cNvPr>
          <p:cNvSpPr>
            <a:spLocks noGrp="1"/>
          </p:cNvSpPr>
          <p:nvPr>
            <p:ph type="title"/>
          </p:nvPr>
        </p:nvSpPr>
        <p:spPr/>
        <p:txBody>
          <a:bodyPr/>
          <a:lstStyle/>
          <a:p>
            <a:r>
              <a:rPr lang="en-US" dirty="0">
                <a:latin typeface="Franklin Gothic Book" panose="020B0503020102020204" pitchFamily="34" charset="0"/>
              </a:rPr>
              <a:t>COMMON RECOMMENDATIONS</a:t>
            </a:r>
          </a:p>
        </p:txBody>
      </p:sp>
      <p:sp>
        <p:nvSpPr>
          <p:cNvPr id="3" name="Text Placeholder 2">
            <a:extLst>
              <a:ext uri="{FF2B5EF4-FFF2-40B4-BE49-F238E27FC236}">
                <a16:creationId xmlns:a16="http://schemas.microsoft.com/office/drawing/2014/main" id="{E3E926BC-CC5E-4B22-9A03-A9102DF7F795}"/>
              </a:ext>
            </a:extLst>
          </p:cNvPr>
          <p:cNvSpPr>
            <a:spLocks noGrp="1"/>
          </p:cNvSpPr>
          <p:nvPr>
            <p:ph type="body" idx="1"/>
          </p:nvPr>
        </p:nvSpPr>
        <p:spPr/>
        <p:txBody>
          <a:bodyPr/>
          <a:lstStyle/>
          <a:p>
            <a:pPr marL="342900"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Ensure court expenditures are allowable according to Section 28;35(3)(a), F.S.</a:t>
            </a:r>
          </a:p>
          <a:p>
            <a:pPr marL="342900" indent="-342900">
              <a:spcBef>
                <a:spcPts val="0"/>
              </a:spcBef>
              <a:buFont typeface="Arial" panose="020B0604020202020204" pitchFamily="34" charset="0"/>
              <a:buChar char="•"/>
            </a:pPr>
            <a:endParaRPr lang="en-US" sz="2500" dirty="0">
              <a:solidFill>
                <a:srgbClr val="002D73"/>
              </a:solidFill>
              <a:latin typeface="Franklin Gothic Book" panose="020B0503020102020204" pitchFamily="34" charset="0"/>
            </a:endParaRPr>
          </a:p>
          <a:p>
            <a:pPr marL="342900"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Implement procedures to reconcile and support the balances in the CCOC EC report on a monthly basis and retain these documents for audit purposes.</a:t>
            </a:r>
          </a:p>
          <a:p>
            <a:pPr marL="342900" indent="-342900">
              <a:spcBef>
                <a:spcPts val="0"/>
              </a:spcBef>
              <a:buFont typeface="Arial" panose="020B0604020202020204" pitchFamily="34" charset="0"/>
              <a:buChar char="•"/>
            </a:pPr>
            <a:endParaRPr lang="en-US" sz="2500" dirty="0">
              <a:solidFill>
                <a:srgbClr val="002D73"/>
              </a:solidFill>
              <a:latin typeface="Franklin Gothic Book" panose="020B0503020102020204" pitchFamily="34" charset="0"/>
            </a:endParaRPr>
          </a:p>
          <a:p>
            <a:pPr marL="342900"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Travel policy and travel forms in accordance with s. 112.061, F.S.</a:t>
            </a:r>
          </a:p>
          <a:p>
            <a:pPr marL="655428" lvl="1"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Secondary review recommended</a:t>
            </a:r>
          </a:p>
        </p:txBody>
      </p:sp>
    </p:spTree>
    <p:extLst>
      <p:ext uri="{BB962C8B-B14F-4D97-AF65-F5344CB8AC3E}">
        <p14:creationId xmlns:p14="http://schemas.microsoft.com/office/powerpoint/2010/main" val="179987407"/>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8D76-1554-4A4B-88B3-F21923D213B8}"/>
              </a:ext>
            </a:extLst>
          </p:cNvPr>
          <p:cNvSpPr>
            <a:spLocks noGrp="1"/>
          </p:cNvSpPr>
          <p:nvPr>
            <p:ph type="title"/>
          </p:nvPr>
        </p:nvSpPr>
        <p:spPr/>
        <p:txBody>
          <a:bodyPr/>
          <a:lstStyle/>
          <a:p>
            <a:r>
              <a:rPr lang="en-US" dirty="0">
                <a:latin typeface="Franklin Gothic Book" panose="020B0503020102020204" pitchFamily="34" charset="0"/>
              </a:rPr>
              <a:t>COMMON RECOMMENDATIONS</a:t>
            </a:r>
          </a:p>
        </p:txBody>
      </p:sp>
      <p:sp>
        <p:nvSpPr>
          <p:cNvPr id="3" name="Text Placeholder 2">
            <a:extLst>
              <a:ext uri="{FF2B5EF4-FFF2-40B4-BE49-F238E27FC236}">
                <a16:creationId xmlns:a16="http://schemas.microsoft.com/office/drawing/2014/main" id="{E3E926BC-CC5E-4B22-9A03-A9102DF7F795}"/>
              </a:ext>
            </a:extLst>
          </p:cNvPr>
          <p:cNvSpPr>
            <a:spLocks noGrp="1"/>
          </p:cNvSpPr>
          <p:nvPr>
            <p:ph type="body" idx="1"/>
          </p:nvPr>
        </p:nvSpPr>
        <p:spPr/>
        <p:txBody>
          <a:bodyPr/>
          <a:lstStyle/>
          <a:p>
            <a:pPr marL="342900"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Ensure proper allocation of court and non-court expenditures</a:t>
            </a:r>
          </a:p>
          <a:p>
            <a:pPr marL="655428" lvl="1"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Provide justification for allocation methodology</a:t>
            </a:r>
          </a:p>
          <a:p>
            <a:pPr marL="655428" lvl="1"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Recommend time sampling of employees</a:t>
            </a:r>
          </a:p>
          <a:p>
            <a:pPr marL="655428" lvl="1"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Shared payroll and administrative services</a:t>
            </a:r>
          </a:p>
          <a:p>
            <a:pPr marL="655428" lvl="1"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Allocation percentages based on the employee's Full Time Employee (FTE) allocation rather than an average.</a:t>
            </a:r>
          </a:p>
          <a:p>
            <a:pPr marL="655428" lvl="1" indent="-342900">
              <a:spcBef>
                <a:spcPts val="0"/>
              </a:spcBef>
              <a:buFont typeface="Arial" panose="020B0604020202020204" pitchFamily="34" charset="0"/>
              <a:buChar char="•"/>
            </a:pPr>
            <a:endParaRPr lang="en-US" sz="2500" dirty="0">
              <a:solidFill>
                <a:srgbClr val="002D73"/>
              </a:solidFill>
              <a:latin typeface="Franklin Gothic Book" panose="020B0503020102020204" pitchFamily="34" charset="0"/>
            </a:endParaRPr>
          </a:p>
          <a:p>
            <a:pPr marL="342900"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Ensure proper use of the Uniform Accounting System (UAS) codes</a:t>
            </a:r>
          </a:p>
        </p:txBody>
      </p:sp>
    </p:spTree>
    <p:extLst>
      <p:ext uri="{BB962C8B-B14F-4D97-AF65-F5344CB8AC3E}">
        <p14:creationId xmlns:p14="http://schemas.microsoft.com/office/powerpoint/2010/main" val="688780111"/>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8D76-1554-4A4B-88B3-F21923D213B8}"/>
              </a:ext>
            </a:extLst>
          </p:cNvPr>
          <p:cNvSpPr>
            <a:spLocks noGrp="1"/>
          </p:cNvSpPr>
          <p:nvPr>
            <p:ph type="title"/>
          </p:nvPr>
        </p:nvSpPr>
        <p:spPr/>
        <p:txBody>
          <a:bodyPr/>
          <a:lstStyle/>
          <a:p>
            <a:r>
              <a:rPr lang="en-US" dirty="0">
                <a:latin typeface="Franklin Gothic Book" panose="020B0503020102020204" pitchFamily="34" charset="0"/>
              </a:rPr>
              <a:t>COMMON RECOMMENDATIONS</a:t>
            </a:r>
          </a:p>
        </p:txBody>
      </p:sp>
      <p:sp>
        <p:nvSpPr>
          <p:cNvPr id="3" name="Text Placeholder 2">
            <a:extLst>
              <a:ext uri="{FF2B5EF4-FFF2-40B4-BE49-F238E27FC236}">
                <a16:creationId xmlns:a16="http://schemas.microsoft.com/office/drawing/2014/main" id="{E3E926BC-CC5E-4B22-9A03-A9102DF7F795}"/>
              </a:ext>
            </a:extLst>
          </p:cNvPr>
          <p:cNvSpPr>
            <a:spLocks noGrp="1"/>
          </p:cNvSpPr>
          <p:nvPr>
            <p:ph type="body" idx="1"/>
          </p:nvPr>
        </p:nvSpPr>
        <p:spPr/>
        <p:txBody>
          <a:bodyPr/>
          <a:lstStyle/>
          <a:p>
            <a:pPr marL="342900"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Ensure proper internal controls</a:t>
            </a:r>
          </a:p>
          <a:p>
            <a:pPr marL="655428" lvl="1"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Bank reconciliations</a:t>
            </a:r>
          </a:p>
          <a:p>
            <a:pPr marL="655428" lvl="1"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Payroll</a:t>
            </a:r>
          </a:p>
          <a:p>
            <a:pPr marL="655428" lvl="1"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Cash handling</a:t>
            </a:r>
          </a:p>
          <a:p>
            <a:pPr marL="655428" lvl="1"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Clerical Errors</a:t>
            </a:r>
          </a:p>
          <a:p>
            <a:pPr marL="342900" indent="-342900">
              <a:spcBef>
                <a:spcPts val="0"/>
              </a:spcBef>
              <a:buFont typeface="Arial" panose="020B0604020202020204" pitchFamily="34" charset="0"/>
              <a:buChar char="•"/>
            </a:pPr>
            <a:endParaRPr lang="en-US" sz="2500" dirty="0">
              <a:solidFill>
                <a:srgbClr val="002D73"/>
              </a:solidFill>
              <a:latin typeface="Franklin Gothic Book" panose="020B0503020102020204" pitchFamily="34" charset="0"/>
            </a:endParaRPr>
          </a:p>
          <a:p>
            <a:pPr marL="342900"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Ensure written policies or procedures are in place and followed</a:t>
            </a:r>
          </a:p>
          <a:p>
            <a:pPr marL="655428" lvl="1"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Purchasing policies for P-Card expenditures and reconciliation</a:t>
            </a:r>
          </a:p>
        </p:txBody>
      </p:sp>
    </p:spTree>
    <p:extLst>
      <p:ext uri="{BB962C8B-B14F-4D97-AF65-F5344CB8AC3E}">
        <p14:creationId xmlns:p14="http://schemas.microsoft.com/office/powerpoint/2010/main" val="4126771449"/>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8D76-1554-4A4B-88B3-F21923D213B8}"/>
              </a:ext>
            </a:extLst>
          </p:cNvPr>
          <p:cNvSpPr>
            <a:spLocks noGrp="1"/>
          </p:cNvSpPr>
          <p:nvPr>
            <p:ph type="title"/>
          </p:nvPr>
        </p:nvSpPr>
        <p:spPr/>
        <p:txBody>
          <a:bodyPr/>
          <a:lstStyle/>
          <a:p>
            <a:r>
              <a:rPr lang="en-US" dirty="0">
                <a:latin typeface="Franklin Gothic Book" panose="020B0503020102020204" pitchFamily="34" charset="0"/>
              </a:rPr>
              <a:t>COMMON RECOMMENDATIONS</a:t>
            </a:r>
          </a:p>
        </p:txBody>
      </p:sp>
      <p:sp>
        <p:nvSpPr>
          <p:cNvPr id="3" name="Text Placeholder 2">
            <a:extLst>
              <a:ext uri="{FF2B5EF4-FFF2-40B4-BE49-F238E27FC236}">
                <a16:creationId xmlns:a16="http://schemas.microsoft.com/office/drawing/2014/main" id="{E3E926BC-CC5E-4B22-9A03-A9102DF7F795}"/>
              </a:ext>
            </a:extLst>
          </p:cNvPr>
          <p:cNvSpPr>
            <a:spLocks noGrp="1"/>
          </p:cNvSpPr>
          <p:nvPr>
            <p:ph type="body" idx="1"/>
          </p:nvPr>
        </p:nvSpPr>
        <p:spPr/>
        <p:txBody>
          <a:bodyPr/>
          <a:lstStyle/>
          <a:p>
            <a:pPr marL="342900" indent="-3429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Ensure county funding is allocated according to s. 29.008(1)(a), F.S., regarding costs related to facilities, which include office space and appurtenant equipment, furnishings, and structures for the offices of the Clerk of Court. The term "facility" also includes access to parking for such facilities in connection with such court-related functions that may be available free or from a private provider or a local government for a fee</a:t>
            </a:r>
          </a:p>
        </p:txBody>
      </p:sp>
    </p:spTree>
    <p:extLst>
      <p:ext uri="{BB962C8B-B14F-4D97-AF65-F5344CB8AC3E}">
        <p14:creationId xmlns:p14="http://schemas.microsoft.com/office/powerpoint/2010/main" val="1003729214"/>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1974-7AF4-41A2-8549-0FEF814F75E3}"/>
              </a:ext>
            </a:extLst>
          </p:cNvPr>
          <p:cNvSpPr>
            <a:spLocks noGrp="1"/>
          </p:cNvSpPr>
          <p:nvPr>
            <p:ph type="title"/>
          </p:nvPr>
        </p:nvSpPr>
        <p:spPr>
          <a:xfrm>
            <a:off x="437745" y="2519464"/>
            <a:ext cx="8278238" cy="2743199"/>
          </a:xfrm>
        </p:spPr>
        <p:txBody>
          <a:bodyPr>
            <a:noAutofit/>
          </a:bodyPr>
          <a:lstStyle/>
          <a:p>
            <a:r>
              <a:rPr lang="en-US" sz="6330" dirty="0">
                <a:solidFill>
                  <a:srgbClr val="002D73"/>
                </a:solidFill>
                <a:latin typeface="Franklin Gothic Book" panose="020B0503020102020204" pitchFamily="34" charset="0"/>
              </a:rPr>
              <a:t>Questions?</a:t>
            </a:r>
          </a:p>
        </p:txBody>
      </p:sp>
    </p:spTree>
    <p:extLst>
      <p:ext uri="{BB962C8B-B14F-4D97-AF65-F5344CB8AC3E}">
        <p14:creationId xmlns:p14="http://schemas.microsoft.com/office/powerpoint/2010/main" val="2660804562"/>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1974-7AF4-41A2-8549-0FEF814F75E3}"/>
              </a:ext>
            </a:extLst>
          </p:cNvPr>
          <p:cNvSpPr>
            <a:spLocks noGrp="1"/>
          </p:cNvSpPr>
          <p:nvPr>
            <p:ph type="title"/>
          </p:nvPr>
        </p:nvSpPr>
        <p:spPr>
          <a:xfrm>
            <a:off x="457200" y="2500009"/>
            <a:ext cx="8239328" cy="2752927"/>
          </a:xfrm>
          <a:noFill/>
        </p:spPr>
        <p:txBody>
          <a:bodyPr anchor="t" anchorCtr="0">
            <a:noAutofit/>
          </a:bodyPr>
          <a:lstStyle/>
          <a:p>
            <a:r>
              <a:rPr lang="en-US" dirty="0">
                <a:solidFill>
                  <a:srgbClr val="002D73"/>
                </a:solidFill>
                <a:latin typeface="Franklin Gothic Book" panose="020B0503020102020204" pitchFamily="34" charset="0"/>
              </a:rPr>
              <a:t>Marleni Bruner</a:t>
            </a:r>
            <a:br>
              <a:rPr lang="en-US" dirty="0">
                <a:solidFill>
                  <a:srgbClr val="002D73"/>
                </a:solidFill>
                <a:latin typeface="Franklin Gothic Book" panose="020B0503020102020204" pitchFamily="34" charset="0"/>
              </a:rPr>
            </a:br>
            <a:r>
              <a:rPr lang="en-US" sz="3500" dirty="0">
                <a:solidFill>
                  <a:srgbClr val="002D73"/>
                </a:solidFill>
                <a:latin typeface="Franklin Gothic Book" panose="020B0503020102020204" pitchFamily="34" charset="0"/>
              </a:rPr>
              <a:t>CCOC Performance, Policy, &amp; Education Director</a:t>
            </a:r>
          </a:p>
        </p:txBody>
      </p:sp>
    </p:spTree>
    <p:extLst>
      <p:ext uri="{BB962C8B-B14F-4D97-AF65-F5344CB8AC3E}">
        <p14:creationId xmlns:p14="http://schemas.microsoft.com/office/powerpoint/2010/main" val="683855923"/>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8D76-1554-4A4B-88B3-F21923D213B8}"/>
              </a:ext>
            </a:extLst>
          </p:cNvPr>
          <p:cNvSpPr>
            <a:spLocks noGrp="1"/>
          </p:cNvSpPr>
          <p:nvPr>
            <p:ph type="title"/>
          </p:nvPr>
        </p:nvSpPr>
        <p:spPr>
          <a:xfrm>
            <a:off x="0" y="342898"/>
            <a:ext cx="9144000" cy="804999"/>
          </a:xfrm>
        </p:spPr>
        <p:txBody>
          <a:bodyPr/>
          <a:lstStyle/>
          <a:p>
            <a:r>
              <a:rPr lang="en-US" dirty="0">
                <a:latin typeface="Franklin Gothic Book" panose="020B0503020102020204" pitchFamily="34" charset="0"/>
              </a:rPr>
              <a:t>CCOC ROLE IN AUDITS</a:t>
            </a:r>
          </a:p>
        </p:txBody>
      </p:sp>
      <p:sp>
        <p:nvSpPr>
          <p:cNvPr id="3" name="Text Placeholder 2">
            <a:extLst>
              <a:ext uri="{FF2B5EF4-FFF2-40B4-BE49-F238E27FC236}">
                <a16:creationId xmlns:a16="http://schemas.microsoft.com/office/drawing/2014/main" id="{E3E926BC-CC5E-4B22-9A03-A9102DF7F795}"/>
              </a:ext>
            </a:extLst>
          </p:cNvPr>
          <p:cNvSpPr>
            <a:spLocks noGrp="1"/>
          </p:cNvSpPr>
          <p:nvPr>
            <p:ph type="body" idx="1"/>
          </p:nvPr>
        </p:nvSpPr>
        <p:spPr/>
        <p:txBody>
          <a:bodyPr/>
          <a:lstStyle/>
          <a:p>
            <a:pPr marL="457200" indent="-457200">
              <a:spcBef>
                <a:spcPts val="0"/>
              </a:spcBef>
              <a:buFont typeface="Arial" panose="020B0604020202020204" pitchFamily="34" charset="0"/>
              <a:buChar char="•"/>
            </a:pPr>
            <a:r>
              <a:rPr lang="en-US" sz="3000" dirty="0">
                <a:solidFill>
                  <a:srgbClr val="002D73"/>
                </a:solidFill>
                <a:latin typeface="Franklin Gothic Book" panose="020B0503020102020204" pitchFamily="34" charset="0"/>
              </a:rPr>
              <a:t>Section 28.35(2)(e), F.S., requires the CCOC to contract with DFS for DFS to perform audits of the Clerk’s court-related expenditures.</a:t>
            </a:r>
            <a:br>
              <a:rPr lang="en-US" sz="3000" dirty="0">
                <a:solidFill>
                  <a:srgbClr val="002D73"/>
                </a:solidFill>
                <a:latin typeface="Franklin Gothic Book" panose="020B0503020102020204" pitchFamily="34" charset="0"/>
              </a:rPr>
            </a:br>
            <a:endParaRPr lang="en-US" sz="3000" dirty="0">
              <a:solidFill>
                <a:srgbClr val="002D73"/>
              </a:solidFill>
              <a:latin typeface="Franklin Gothic Book" panose="020B0503020102020204" pitchFamily="34" charset="0"/>
            </a:endParaRPr>
          </a:p>
          <a:p>
            <a:pPr marL="457200" indent="-457200">
              <a:spcBef>
                <a:spcPts val="0"/>
              </a:spcBef>
              <a:buFont typeface="Arial" panose="020B0604020202020204" pitchFamily="34" charset="0"/>
              <a:buChar char="•"/>
            </a:pPr>
            <a:r>
              <a:rPr lang="en-US" sz="3000" dirty="0">
                <a:solidFill>
                  <a:srgbClr val="002D73"/>
                </a:solidFill>
                <a:latin typeface="Franklin Gothic Book" panose="020B0503020102020204" pitchFamily="34" charset="0"/>
              </a:rPr>
              <a:t>Typically, these audits are done on a three-year cycle; however, that is contingent upon the legislative funding for DFS.</a:t>
            </a:r>
            <a:endParaRPr lang="en-US" sz="2000" dirty="0">
              <a:solidFill>
                <a:srgbClr val="002D73"/>
              </a:solidFill>
              <a:latin typeface="Franklin Gothic Book" panose="020B0503020102020204" pitchFamily="34" charset="0"/>
            </a:endParaRPr>
          </a:p>
        </p:txBody>
      </p:sp>
    </p:spTree>
    <p:extLst>
      <p:ext uri="{BB962C8B-B14F-4D97-AF65-F5344CB8AC3E}">
        <p14:creationId xmlns:p14="http://schemas.microsoft.com/office/powerpoint/2010/main" val="1354323909"/>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E926BC-CC5E-4B22-9A03-A9102DF7F795}"/>
              </a:ext>
            </a:extLst>
          </p:cNvPr>
          <p:cNvSpPr>
            <a:spLocks noGrp="1"/>
          </p:cNvSpPr>
          <p:nvPr>
            <p:ph type="body" idx="1"/>
          </p:nvPr>
        </p:nvSpPr>
        <p:spPr/>
        <p:txBody>
          <a:bodyPr/>
          <a:lstStyle/>
          <a:p>
            <a:pPr marL="457200" indent="-457200">
              <a:spcBef>
                <a:spcPts val="0"/>
              </a:spcBef>
              <a:buFont typeface="Arial" panose="020B0604020202020204" pitchFamily="34" charset="0"/>
              <a:buChar char="•"/>
            </a:pPr>
            <a:r>
              <a:rPr lang="en-US" sz="3000" dirty="0">
                <a:solidFill>
                  <a:srgbClr val="002D73"/>
                </a:solidFill>
                <a:latin typeface="Franklin Gothic Book" panose="020B0503020102020204" pitchFamily="34" charset="0"/>
              </a:rPr>
              <a:t>DFS requests information from CCOC:</a:t>
            </a:r>
          </a:p>
          <a:p>
            <a:pPr marL="769728" lvl="1" indent="-4572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EC Report</a:t>
            </a:r>
          </a:p>
          <a:p>
            <a:pPr marL="769728" lvl="1" indent="-4572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Collections Report</a:t>
            </a:r>
          </a:p>
          <a:p>
            <a:pPr marL="769728" lvl="1" indent="-4572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Original and Operational Budget Submissions: funding requests, revenue projections, etc.</a:t>
            </a:r>
          </a:p>
          <a:p>
            <a:pPr marL="769728" lvl="1" indent="-457200">
              <a:spcBef>
                <a:spcPts val="0"/>
              </a:spcBef>
              <a:buFont typeface="Arial" panose="020B0604020202020204" pitchFamily="34" charset="0"/>
              <a:buChar char="•"/>
            </a:pPr>
            <a:r>
              <a:rPr lang="en-US" sz="2500" dirty="0">
                <a:solidFill>
                  <a:srgbClr val="002D73"/>
                </a:solidFill>
                <a:latin typeface="Franklin Gothic Book" panose="020B0503020102020204" pitchFamily="34" charset="0"/>
              </a:rPr>
              <a:t>CCOC Budget Letters</a:t>
            </a:r>
          </a:p>
        </p:txBody>
      </p:sp>
      <p:sp>
        <p:nvSpPr>
          <p:cNvPr id="6" name="Title 1">
            <a:extLst>
              <a:ext uri="{FF2B5EF4-FFF2-40B4-BE49-F238E27FC236}">
                <a16:creationId xmlns:a16="http://schemas.microsoft.com/office/drawing/2014/main" id="{BF7BEEEF-E823-A347-3358-E6D4F91D9E7B}"/>
              </a:ext>
            </a:extLst>
          </p:cNvPr>
          <p:cNvSpPr>
            <a:spLocks noGrp="1"/>
          </p:cNvSpPr>
          <p:nvPr>
            <p:ph type="title"/>
          </p:nvPr>
        </p:nvSpPr>
        <p:spPr>
          <a:xfrm>
            <a:off x="0" y="342898"/>
            <a:ext cx="9144000" cy="804999"/>
          </a:xfrm>
        </p:spPr>
        <p:txBody>
          <a:bodyPr/>
          <a:lstStyle/>
          <a:p>
            <a:r>
              <a:rPr lang="en-US" dirty="0">
                <a:latin typeface="Franklin Gothic Book" panose="020B0503020102020204" pitchFamily="34" charset="0"/>
              </a:rPr>
              <a:t>CCOC ROLE IN AUDITS</a:t>
            </a:r>
          </a:p>
        </p:txBody>
      </p:sp>
    </p:spTree>
    <p:extLst>
      <p:ext uri="{BB962C8B-B14F-4D97-AF65-F5344CB8AC3E}">
        <p14:creationId xmlns:p14="http://schemas.microsoft.com/office/powerpoint/2010/main" val="1611826323"/>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E926BC-CC5E-4B22-9A03-A9102DF7F795}"/>
              </a:ext>
            </a:extLst>
          </p:cNvPr>
          <p:cNvSpPr>
            <a:spLocks noGrp="1"/>
          </p:cNvSpPr>
          <p:nvPr>
            <p:ph type="body" idx="1"/>
          </p:nvPr>
        </p:nvSpPr>
        <p:spPr/>
        <p:txBody>
          <a:bodyPr/>
          <a:lstStyle/>
          <a:p>
            <a:pPr marL="457200" indent="-457200">
              <a:spcBef>
                <a:spcPts val="0"/>
              </a:spcBef>
              <a:spcAft>
                <a:spcPts val="1000"/>
              </a:spcAft>
              <a:buFont typeface="Arial" panose="020B0604020202020204" pitchFamily="34" charset="0"/>
              <a:buChar char="•"/>
            </a:pPr>
            <a:r>
              <a:rPr lang="en-US" sz="3000" dirty="0">
                <a:solidFill>
                  <a:srgbClr val="002D73"/>
                </a:solidFill>
                <a:latin typeface="Franklin Gothic Book" panose="020B0503020102020204" pitchFamily="34" charset="0"/>
              </a:rPr>
              <a:t>CCOC staff meet with DFS staff twice a year to review the schedule for the upcoming fiscal year and to discuss audit findings.</a:t>
            </a:r>
          </a:p>
          <a:p>
            <a:pPr marL="457200" indent="-457200">
              <a:spcBef>
                <a:spcPts val="0"/>
              </a:spcBef>
              <a:spcAft>
                <a:spcPts val="1000"/>
              </a:spcAft>
              <a:buFont typeface="Arial" panose="020B0604020202020204" pitchFamily="34" charset="0"/>
              <a:buChar char="•"/>
            </a:pPr>
            <a:endParaRPr lang="en-US" sz="3000" dirty="0">
              <a:solidFill>
                <a:srgbClr val="002D73"/>
              </a:solidFill>
              <a:latin typeface="Franklin Gothic Book" panose="020B0503020102020204" pitchFamily="34" charset="0"/>
            </a:endParaRPr>
          </a:p>
          <a:p>
            <a:pPr marL="457200" indent="-457200">
              <a:spcBef>
                <a:spcPts val="0"/>
              </a:spcBef>
              <a:spcAft>
                <a:spcPts val="1000"/>
              </a:spcAft>
              <a:buFont typeface="Arial" panose="020B0604020202020204" pitchFamily="34" charset="0"/>
              <a:buChar char="•"/>
            </a:pPr>
            <a:r>
              <a:rPr lang="en-US" sz="3000" dirty="0">
                <a:solidFill>
                  <a:srgbClr val="002D73"/>
                </a:solidFill>
                <a:latin typeface="Franklin Gothic Book" panose="020B0503020102020204" pitchFamily="34" charset="0"/>
              </a:rPr>
              <a:t>Emails and other correspondence in between regular meetings, if needed.</a:t>
            </a:r>
            <a:endParaRPr lang="en-US" sz="2000" dirty="0">
              <a:solidFill>
                <a:srgbClr val="002D73"/>
              </a:solidFill>
              <a:latin typeface="Franklin Gothic Book" panose="020B0503020102020204" pitchFamily="34" charset="0"/>
            </a:endParaRPr>
          </a:p>
        </p:txBody>
      </p:sp>
      <p:sp>
        <p:nvSpPr>
          <p:cNvPr id="6" name="Title 1">
            <a:extLst>
              <a:ext uri="{FF2B5EF4-FFF2-40B4-BE49-F238E27FC236}">
                <a16:creationId xmlns:a16="http://schemas.microsoft.com/office/drawing/2014/main" id="{B989CD30-2544-2D16-C442-310A93A60788}"/>
              </a:ext>
            </a:extLst>
          </p:cNvPr>
          <p:cNvSpPr>
            <a:spLocks noGrp="1"/>
          </p:cNvSpPr>
          <p:nvPr>
            <p:ph type="title"/>
          </p:nvPr>
        </p:nvSpPr>
        <p:spPr>
          <a:xfrm>
            <a:off x="0" y="342898"/>
            <a:ext cx="9144000" cy="804999"/>
          </a:xfrm>
        </p:spPr>
        <p:txBody>
          <a:bodyPr/>
          <a:lstStyle/>
          <a:p>
            <a:r>
              <a:rPr lang="en-US" dirty="0">
                <a:latin typeface="Franklin Gothic Book" panose="020B0503020102020204" pitchFamily="34" charset="0"/>
              </a:rPr>
              <a:t>CCOC ROLE IN AUDITS</a:t>
            </a:r>
          </a:p>
        </p:txBody>
      </p:sp>
    </p:spTree>
    <p:extLst>
      <p:ext uri="{BB962C8B-B14F-4D97-AF65-F5344CB8AC3E}">
        <p14:creationId xmlns:p14="http://schemas.microsoft.com/office/powerpoint/2010/main" val="2044215803"/>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8D76-1554-4A4B-88B3-F21923D213B8}"/>
              </a:ext>
            </a:extLst>
          </p:cNvPr>
          <p:cNvSpPr>
            <a:spLocks noGrp="1"/>
          </p:cNvSpPr>
          <p:nvPr>
            <p:ph type="title"/>
          </p:nvPr>
        </p:nvSpPr>
        <p:spPr>
          <a:xfrm>
            <a:off x="0" y="342898"/>
            <a:ext cx="9144000" cy="804999"/>
          </a:xfrm>
        </p:spPr>
        <p:txBody>
          <a:bodyPr/>
          <a:lstStyle/>
          <a:p>
            <a:r>
              <a:rPr lang="en-US" dirty="0">
                <a:latin typeface="Franklin Gothic Book" panose="020B0503020102020204" pitchFamily="34" charset="0"/>
              </a:rPr>
              <a:t>CCOC ROLE IN AUDITS</a:t>
            </a:r>
          </a:p>
        </p:txBody>
      </p:sp>
      <p:sp>
        <p:nvSpPr>
          <p:cNvPr id="3" name="Text Placeholder 2">
            <a:extLst>
              <a:ext uri="{FF2B5EF4-FFF2-40B4-BE49-F238E27FC236}">
                <a16:creationId xmlns:a16="http://schemas.microsoft.com/office/drawing/2014/main" id="{E3E926BC-CC5E-4B22-9A03-A9102DF7F795}"/>
              </a:ext>
            </a:extLst>
          </p:cNvPr>
          <p:cNvSpPr>
            <a:spLocks noGrp="1"/>
          </p:cNvSpPr>
          <p:nvPr>
            <p:ph type="body" idx="1"/>
          </p:nvPr>
        </p:nvSpPr>
        <p:spPr/>
        <p:txBody>
          <a:bodyPr/>
          <a:lstStyle/>
          <a:p>
            <a:pPr marL="457200" indent="-457200">
              <a:spcBef>
                <a:spcPts val="0"/>
              </a:spcBef>
              <a:spcAft>
                <a:spcPts val="1000"/>
              </a:spcAft>
              <a:buFont typeface="Arial" panose="020B0604020202020204" pitchFamily="34" charset="0"/>
              <a:buChar char="•"/>
            </a:pPr>
            <a:r>
              <a:rPr lang="en-US" sz="3000" dirty="0">
                <a:solidFill>
                  <a:srgbClr val="002D73"/>
                </a:solidFill>
                <a:latin typeface="Franklin Gothic Book" panose="020B0503020102020204" pitchFamily="34" charset="0"/>
              </a:rPr>
              <a:t>Summary of audit findings from the prior fiscal year now included as an Appendix in the Budget Instructions.</a:t>
            </a:r>
          </a:p>
          <a:p>
            <a:pPr marL="457200" indent="-457200">
              <a:spcBef>
                <a:spcPts val="0"/>
              </a:spcBef>
              <a:spcAft>
                <a:spcPts val="1000"/>
              </a:spcAft>
              <a:buFont typeface="Arial" panose="020B0604020202020204" pitchFamily="34" charset="0"/>
              <a:buChar char="•"/>
            </a:pPr>
            <a:r>
              <a:rPr lang="en-US" sz="3000" dirty="0">
                <a:solidFill>
                  <a:srgbClr val="002D73"/>
                </a:solidFill>
                <a:latin typeface="Franklin Gothic Book" panose="020B0503020102020204" pitchFamily="34" charset="0"/>
              </a:rPr>
              <a:t>Also, posted to the CCOC website under Budget Development Tools.</a:t>
            </a:r>
          </a:p>
          <a:p>
            <a:pPr marL="457200" indent="-457200">
              <a:spcBef>
                <a:spcPts val="0"/>
              </a:spcBef>
              <a:spcAft>
                <a:spcPts val="1000"/>
              </a:spcAft>
              <a:buFont typeface="Arial" panose="020B0604020202020204" pitchFamily="34" charset="0"/>
              <a:buChar char="•"/>
            </a:pPr>
            <a:r>
              <a:rPr lang="en-US" sz="3000" dirty="0">
                <a:solidFill>
                  <a:srgbClr val="002D73"/>
                </a:solidFill>
                <a:latin typeface="Franklin Gothic Book" panose="020B0503020102020204" pitchFamily="34" charset="0"/>
              </a:rPr>
              <a:t>CCOC staff is available for assistance before, during, or after an audit.</a:t>
            </a:r>
            <a:endParaRPr lang="en-US" sz="2000" dirty="0">
              <a:solidFill>
                <a:srgbClr val="002D73"/>
              </a:solidFill>
              <a:latin typeface="Franklin Gothic Book" panose="020B0503020102020204" pitchFamily="34" charset="0"/>
            </a:endParaRPr>
          </a:p>
        </p:txBody>
      </p:sp>
    </p:spTree>
    <p:extLst>
      <p:ext uri="{BB962C8B-B14F-4D97-AF65-F5344CB8AC3E}">
        <p14:creationId xmlns:p14="http://schemas.microsoft.com/office/powerpoint/2010/main" val="270309530"/>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8D76-1554-4A4B-88B3-F21923D213B8}"/>
              </a:ext>
            </a:extLst>
          </p:cNvPr>
          <p:cNvSpPr>
            <a:spLocks noGrp="1"/>
          </p:cNvSpPr>
          <p:nvPr>
            <p:ph type="title"/>
          </p:nvPr>
        </p:nvSpPr>
        <p:spPr>
          <a:xfrm>
            <a:off x="0" y="342898"/>
            <a:ext cx="9144000" cy="804999"/>
          </a:xfrm>
        </p:spPr>
        <p:txBody>
          <a:bodyPr/>
          <a:lstStyle/>
          <a:p>
            <a:r>
              <a:rPr lang="en-US" dirty="0">
                <a:latin typeface="Franklin Gothic Book" panose="020B0503020102020204" pitchFamily="34" charset="0"/>
              </a:rPr>
              <a:t>STATS</a:t>
            </a:r>
          </a:p>
        </p:txBody>
      </p:sp>
      <p:sp>
        <p:nvSpPr>
          <p:cNvPr id="3" name="Text Placeholder 2">
            <a:extLst>
              <a:ext uri="{FF2B5EF4-FFF2-40B4-BE49-F238E27FC236}">
                <a16:creationId xmlns:a16="http://schemas.microsoft.com/office/drawing/2014/main" id="{E3E926BC-CC5E-4B22-9A03-A9102DF7F795}"/>
              </a:ext>
            </a:extLst>
          </p:cNvPr>
          <p:cNvSpPr>
            <a:spLocks noGrp="1"/>
          </p:cNvSpPr>
          <p:nvPr>
            <p:ph type="body" idx="1"/>
          </p:nvPr>
        </p:nvSpPr>
        <p:spPr/>
        <p:txBody>
          <a:bodyPr/>
          <a:lstStyle/>
          <a:p>
            <a:pPr>
              <a:spcBef>
                <a:spcPts val="0"/>
              </a:spcBef>
              <a:spcAft>
                <a:spcPts val="1000"/>
              </a:spcAft>
            </a:pPr>
            <a:r>
              <a:rPr lang="en-US" sz="3000" dirty="0">
                <a:solidFill>
                  <a:srgbClr val="002D73"/>
                </a:solidFill>
                <a:latin typeface="Franklin Gothic Book" panose="020B0503020102020204" pitchFamily="34" charset="0"/>
              </a:rPr>
              <a:t>When reviewing counties for Prior Audit Findings:</a:t>
            </a:r>
          </a:p>
          <a:p>
            <a:pPr marL="342900" indent="-342900">
              <a:spcBef>
                <a:spcPts val="0"/>
              </a:spcBef>
              <a:spcAft>
                <a:spcPts val="1000"/>
              </a:spcAft>
              <a:buFont typeface="Arial" panose="020B0604020202020204" pitchFamily="34" charset="0"/>
              <a:buChar char="•"/>
            </a:pPr>
            <a:r>
              <a:rPr lang="en-US" sz="3000" dirty="0">
                <a:solidFill>
                  <a:srgbClr val="002D73"/>
                </a:solidFill>
                <a:latin typeface="Franklin Gothic Book" panose="020B0503020102020204" pitchFamily="34" charset="0"/>
              </a:rPr>
              <a:t>3 Counties had no audit findings (Calhoun Alachua, Palm Beach)</a:t>
            </a:r>
          </a:p>
          <a:p>
            <a:pPr marL="342900" indent="-342900">
              <a:spcBef>
                <a:spcPts val="0"/>
              </a:spcBef>
              <a:spcAft>
                <a:spcPts val="1000"/>
              </a:spcAft>
              <a:buFont typeface="Arial" panose="020B0604020202020204" pitchFamily="34" charset="0"/>
              <a:buChar char="•"/>
            </a:pPr>
            <a:r>
              <a:rPr lang="en-US" sz="3000" dirty="0">
                <a:solidFill>
                  <a:srgbClr val="002D73"/>
                </a:solidFill>
                <a:latin typeface="Franklin Gothic Book" panose="020B0503020102020204" pitchFamily="34" charset="0"/>
              </a:rPr>
              <a:t>21 were completed in SFY 2021-22</a:t>
            </a:r>
          </a:p>
          <a:p>
            <a:pPr marL="342900" indent="-342900">
              <a:spcBef>
                <a:spcPts val="0"/>
              </a:spcBef>
              <a:spcAft>
                <a:spcPts val="1000"/>
              </a:spcAft>
              <a:buFont typeface="Arial" panose="020B0604020202020204" pitchFamily="34" charset="0"/>
              <a:buChar char="•"/>
            </a:pPr>
            <a:r>
              <a:rPr lang="en-US" sz="3000" dirty="0">
                <a:solidFill>
                  <a:srgbClr val="002D73"/>
                </a:solidFill>
                <a:latin typeface="Franklin Gothic Book" panose="020B0503020102020204" pitchFamily="34" charset="0"/>
              </a:rPr>
              <a:t>21 were completed in SFY 2022-23</a:t>
            </a:r>
          </a:p>
          <a:p>
            <a:pPr marL="342900" indent="-342900">
              <a:spcBef>
                <a:spcPts val="0"/>
              </a:spcBef>
              <a:spcAft>
                <a:spcPts val="1000"/>
              </a:spcAft>
              <a:buFont typeface="Arial" panose="020B0604020202020204" pitchFamily="34" charset="0"/>
              <a:buChar char="•"/>
            </a:pPr>
            <a:r>
              <a:rPr lang="en-US" sz="3000" dirty="0">
                <a:solidFill>
                  <a:srgbClr val="002D73"/>
                </a:solidFill>
                <a:latin typeface="Franklin Gothic Book" panose="020B0503020102020204" pitchFamily="34" charset="0"/>
              </a:rPr>
              <a:t>The remaining 22 will be completed in SFY 2023-24 along with their full-audits</a:t>
            </a:r>
            <a:endParaRPr lang="en-US" sz="2000" dirty="0">
              <a:solidFill>
                <a:srgbClr val="002D73"/>
              </a:solidFill>
              <a:latin typeface="Franklin Gothic Book" panose="020B0503020102020204" pitchFamily="34" charset="0"/>
            </a:endParaRPr>
          </a:p>
        </p:txBody>
      </p:sp>
    </p:spTree>
    <p:extLst>
      <p:ext uri="{BB962C8B-B14F-4D97-AF65-F5344CB8AC3E}">
        <p14:creationId xmlns:p14="http://schemas.microsoft.com/office/powerpoint/2010/main" val="2306339361"/>
      </p:ext>
    </p:extLst>
  </p:cSld>
  <p:clrMapOvr>
    <a:masterClrMapping/>
  </p:clrMapOvr>
  <p:transition>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CCOC BG1">
  <a:themeElements>
    <a:clrScheme name="Custom 1">
      <a:dk1>
        <a:srgbClr val="090E74"/>
      </a:dk1>
      <a:lt1>
        <a:srgbClr val="FFFFFF"/>
      </a:lt1>
      <a:dk2>
        <a:srgbClr val="090E74"/>
      </a:dk2>
      <a:lt2>
        <a:srgbClr val="FFFFFF"/>
      </a:lt2>
      <a:accent1>
        <a:srgbClr val="0365C0"/>
      </a:accent1>
      <a:accent2>
        <a:srgbClr val="00882B"/>
      </a:accent2>
      <a:accent3>
        <a:srgbClr val="DCBD23"/>
      </a:accent3>
      <a:accent4>
        <a:srgbClr val="DE6A10"/>
      </a:accent4>
      <a:accent5>
        <a:srgbClr val="C82506"/>
      </a:accent5>
      <a:accent6>
        <a:srgbClr val="773F9B"/>
      </a:accent6>
      <a:hlink>
        <a:srgbClr val="C00000"/>
      </a:hlink>
      <a:folHlink>
        <a:srgbClr val="FF00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COC PPT TEMPLATE.potx" id="{993AD8DE-9D79-491E-987C-98D498D65F75}" vid="{2FCFC6F9-FC10-429C-AC73-E667BF60519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annual presentation_Win32_EF_V7" id="{21D76CCA-3643-4633-95C9-29486A1DA50B}" vid="{3EDD3486-FF44-4579-8B83-091A40DEEF6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35F944EDB5B340864725D6929A6A74" ma:contentTypeVersion="13" ma:contentTypeDescription="Create a new document." ma:contentTypeScope="" ma:versionID="3c87bf6c38a1262106a417eafe77b94b">
  <xsd:schema xmlns:xsd="http://www.w3.org/2001/XMLSchema" xmlns:xs="http://www.w3.org/2001/XMLSchema" xmlns:p="http://schemas.microsoft.com/office/2006/metadata/properties" xmlns:ns3="1bc00502-8566-448d-85bc-789c87298f73" xmlns:ns4="f041e0b6-a4f5-46ba-8cf6-14ffb887dfad" targetNamespace="http://schemas.microsoft.com/office/2006/metadata/properties" ma:root="true" ma:fieldsID="c31ad170ddc342c2c7f2db3b433c13e4" ns3:_="" ns4:_="">
    <xsd:import namespace="1bc00502-8566-448d-85bc-789c87298f73"/>
    <xsd:import namespace="f041e0b6-a4f5-46ba-8cf6-14ffb887dfa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c00502-8566-448d-85bc-789c87298f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041e0b6-a4f5-46ba-8cf6-14ffb887dfa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F2E953-6343-4CC5-8ED3-A3BC9E1635EB}">
  <ds:schemaRefs>
    <ds:schemaRef ds:uri="http://purl.org/dc/dcmitype/"/>
    <ds:schemaRef ds:uri="http://schemas.microsoft.com/office/2006/documentManagement/types"/>
    <ds:schemaRef ds:uri="http://purl.org/dc/elements/1.1/"/>
    <ds:schemaRef ds:uri="1bc00502-8566-448d-85bc-789c87298f73"/>
    <ds:schemaRef ds:uri="http://schemas.microsoft.com/office/2006/metadata/properties"/>
    <ds:schemaRef ds:uri="http://schemas.microsoft.com/office/infopath/2007/PartnerControls"/>
    <ds:schemaRef ds:uri="http://schemas.openxmlformats.org/package/2006/metadata/core-properties"/>
    <ds:schemaRef ds:uri="f041e0b6-a4f5-46ba-8cf6-14ffb887dfad"/>
    <ds:schemaRef ds:uri="http://www.w3.org/XML/1998/namespace"/>
    <ds:schemaRef ds:uri="http://purl.org/dc/terms/"/>
  </ds:schemaRefs>
</ds:datastoreItem>
</file>

<file path=customXml/itemProps2.xml><?xml version="1.0" encoding="utf-8"?>
<ds:datastoreItem xmlns:ds="http://schemas.openxmlformats.org/officeDocument/2006/customXml" ds:itemID="{6528793E-4A90-47D8-A7ED-C4985FCA12BB}">
  <ds:schemaRefs>
    <ds:schemaRef ds:uri="http://schemas.microsoft.com/sharepoint/v3/contenttype/forms"/>
  </ds:schemaRefs>
</ds:datastoreItem>
</file>

<file path=customXml/itemProps3.xml><?xml version="1.0" encoding="utf-8"?>
<ds:datastoreItem xmlns:ds="http://schemas.openxmlformats.org/officeDocument/2006/customXml" ds:itemID="{D0D8A408-1668-4E4B-8BDA-CA1D44EB13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c00502-8566-448d-85bc-789c87298f73"/>
    <ds:schemaRef ds:uri="f041e0b6-a4f5-46ba-8cf6-14ffb887df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24501</TotalTime>
  <Words>2040</Words>
  <Application>Microsoft Office PowerPoint</Application>
  <PresentationFormat>On-screen Show (4:3)</PresentationFormat>
  <Paragraphs>234</Paragraphs>
  <Slides>35</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35</vt:i4>
      </vt:variant>
    </vt:vector>
  </HeadingPairs>
  <TitlesOfParts>
    <vt:vector size="43" baseType="lpstr">
      <vt:lpstr>Franklin Gothic Book</vt:lpstr>
      <vt:lpstr>Calibri</vt:lpstr>
      <vt:lpstr>Franklin Gothic Demi</vt:lpstr>
      <vt:lpstr>Arial</vt:lpstr>
      <vt:lpstr>Wingdings</vt:lpstr>
      <vt:lpstr>CCOC BG1</vt:lpstr>
      <vt:lpstr>Custom Design</vt:lpstr>
      <vt:lpstr>Custom</vt:lpstr>
      <vt:lpstr>DEPARTMENT OF FINANCIAL SERVICES AUDIT WEBINAR OCTOBER 24, 2023 | 1:00 P.M. – 2:00 P.M. (ET)</vt:lpstr>
      <vt:lpstr>HOUSEKEEPING</vt:lpstr>
      <vt:lpstr>SPEAKERS</vt:lpstr>
      <vt:lpstr>Marleni Bruner CCOC Performance, Policy, &amp; Education Director</vt:lpstr>
      <vt:lpstr>CCOC ROLE IN AUDITS</vt:lpstr>
      <vt:lpstr>CCOC ROLE IN AUDITS</vt:lpstr>
      <vt:lpstr>CCOC ROLE IN AUDITS</vt:lpstr>
      <vt:lpstr>CCOC ROLE IN AUDITS</vt:lpstr>
      <vt:lpstr>STATS</vt:lpstr>
      <vt:lpstr>DFS ROLE IN AUDITS</vt:lpstr>
      <vt:lpstr>DFS FINDINGS</vt:lpstr>
      <vt:lpstr>SFY 2022-23 DFS AUDITS</vt:lpstr>
      <vt:lpstr>SFY 2023-24 DFS AUDITS</vt:lpstr>
      <vt:lpstr>Questions?</vt:lpstr>
      <vt:lpstr>DFS Article V Clerk of Court Compliance Audit</vt:lpstr>
      <vt:lpstr>Agenda</vt:lpstr>
      <vt:lpstr>Who needs to be ready? </vt:lpstr>
      <vt:lpstr>What did they ask for?</vt:lpstr>
      <vt:lpstr>What did they ask for?</vt:lpstr>
      <vt:lpstr>What did they ask for?</vt:lpstr>
      <vt:lpstr>Their Method</vt:lpstr>
      <vt:lpstr>Notes</vt:lpstr>
      <vt:lpstr>Notes</vt:lpstr>
      <vt:lpstr>Our Findings</vt:lpstr>
      <vt:lpstr>Summary</vt:lpstr>
      <vt:lpstr>Thank you</vt:lpstr>
      <vt:lpstr>Suwannee County</vt:lpstr>
      <vt:lpstr>SUWANNEE COUNTY</vt:lpstr>
      <vt:lpstr>SUWANNEE COUNTY</vt:lpstr>
      <vt:lpstr>BOLO’S</vt:lpstr>
      <vt:lpstr>COMMON RECOMMENDATIONS</vt:lpstr>
      <vt:lpstr>COMMON RECOMMENDATIONS</vt:lpstr>
      <vt:lpstr>COMMON RECOMMENDATIONS</vt:lpstr>
      <vt:lpstr>COMMON RECOMMENDATIONS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Marleni Bruner</dc:creator>
  <cp:lastModifiedBy>Marleni Bruner</cp:lastModifiedBy>
  <cp:revision>1350</cp:revision>
  <cp:lastPrinted>2023-05-31T20:07:20Z</cp:lastPrinted>
  <dcterms:created xsi:type="dcterms:W3CDTF">2017-11-06T18:17:40Z</dcterms:created>
  <dcterms:modified xsi:type="dcterms:W3CDTF">2023-10-24T13:31:23Z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0x010100FC35F944EDB5B340864725D6929A6A74</vt:lpwstr>
  </property>
</Properties>
</file>