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65" r:id="rId4"/>
    <p:sldId id="270" r:id="rId5"/>
    <p:sldId id="267" r:id="rId6"/>
    <p:sldId id="266" r:id="rId7"/>
    <p:sldId id="268" r:id="rId8"/>
    <p:sldId id="26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1" autoAdjust="0"/>
  </p:normalViewPr>
  <p:slideViewPr>
    <p:cSldViewPr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7415E3-4F59-445F-AB3B-11E21D91052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12BF6A-B724-4971-9AC9-33D168F0A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BF6A-B724-4971-9AC9-33D168F0AE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9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6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7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100B-5303-419A-ADEC-66BD086668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DADD-2699-46DC-AF57-29BDB12B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76200"/>
            <a:ext cx="9153210" cy="6934199"/>
            <a:chOff x="0" y="-76200"/>
            <a:chExt cx="9153210" cy="69341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9144000" cy="281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66980"/>
              <a:ext cx="4235684" cy="401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84" y="2738404"/>
              <a:ext cx="4460326" cy="411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8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162800" cy="65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4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7820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9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2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43200"/>
            <a:ext cx="9144000" cy="4119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2551" y="2964359"/>
            <a:ext cx="8851751" cy="2709135"/>
            <a:chOff x="-12551" y="2964359"/>
            <a:chExt cx="8851751" cy="2709135"/>
          </a:xfrm>
        </p:grpSpPr>
        <p:sp>
          <p:nvSpPr>
            <p:cNvPr id="15" name="TextBox 14"/>
            <p:cNvSpPr txBox="1"/>
            <p:nvPr/>
          </p:nvSpPr>
          <p:spPr>
            <a:xfrm>
              <a:off x="-12551" y="4046392"/>
              <a:ext cx="8763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Cost: 2% of Total Revenue = ROI 3,979%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" y="5088719"/>
              <a:ext cx="8763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Cost: 8% of Total Clerk Revenue = ROI 1,140%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19011" y="2964359"/>
              <a:ext cx="5877378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COST/BENEFIT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94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2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8405"/>
            <a:ext cx="9144000" cy="4119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9" y="4038600"/>
            <a:ext cx="855768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5350" y="2930585"/>
            <a:ext cx="74606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 Generated by Peer Group</a:t>
            </a:r>
          </a:p>
        </p:txBody>
      </p:sp>
    </p:spTree>
    <p:extLst>
      <p:ext uri="{BB962C8B-B14F-4D97-AF65-F5344CB8AC3E}">
        <p14:creationId xmlns:p14="http://schemas.microsoft.com/office/powerpoint/2010/main" val="362150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2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8405"/>
            <a:ext cx="9144000" cy="4119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3962400"/>
            <a:ext cx="87050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389" y="2926828"/>
            <a:ext cx="75752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3 by Revenue Generated by Peer Group</a:t>
            </a:r>
          </a:p>
        </p:txBody>
      </p:sp>
    </p:spTree>
    <p:extLst>
      <p:ext uri="{BB962C8B-B14F-4D97-AF65-F5344CB8AC3E}">
        <p14:creationId xmlns:p14="http://schemas.microsoft.com/office/powerpoint/2010/main" val="172414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2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8405"/>
            <a:ext cx="9144000" cy="4119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400800" cy="330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3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2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8405"/>
            <a:ext cx="9144000" cy="4119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50" y="2743200"/>
            <a:ext cx="82954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Wrap–Up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your final media release and/or stories</a:t>
            </a:r>
          </a:p>
          <a:p>
            <a:pPr lvl="0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feedback/Recap 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all the Clerks and Staff!! </a:t>
            </a:r>
          </a:p>
        </p:txBody>
      </p:sp>
    </p:spTree>
    <p:extLst>
      <p:ext uri="{BB962C8B-B14F-4D97-AF65-F5344CB8AC3E}">
        <p14:creationId xmlns:p14="http://schemas.microsoft.com/office/powerpoint/2010/main" val="209847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74</Words>
  <Application>Microsoft Office PowerPoint</Application>
  <PresentationFormat>On-screen Show (4:3)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Green</dc:creator>
  <cp:lastModifiedBy>Doug Isabelle</cp:lastModifiedBy>
  <cp:revision>38</cp:revision>
  <cp:lastPrinted>2017-11-04T16:29:04Z</cp:lastPrinted>
  <dcterms:created xsi:type="dcterms:W3CDTF">2015-03-24T20:38:50Z</dcterms:created>
  <dcterms:modified xsi:type="dcterms:W3CDTF">2019-10-04T15:39:05Z</dcterms:modified>
</cp:coreProperties>
</file>