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272" r:id="rId1"/>
    <p:sldMasterId id="2147484260" r:id="rId2"/>
    <p:sldMasterId id="2147484280" r:id="rId3"/>
    <p:sldMasterId id="2147484300" r:id="rId4"/>
    <p:sldMasterId id="2147484306" r:id="rId5"/>
    <p:sldMasterId id="2147484314" r:id="rId6"/>
    <p:sldMasterId id="2147484322" r:id="rId7"/>
    <p:sldMasterId id="2147484331" r:id="rId8"/>
  </p:sldMasterIdLst>
  <p:notesMasterIdLst>
    <p:notesMasterId r:id="rId46"/>
  </p:notesMasterIdLst>
  <p:handoutMasterIdLst>
    <p:handoutMasterId r:id="rId47"/>
  </p:handoutMasterIdLst>
  <p:sldIdLst>
    <p:sldId id="435" r:id="rId9"/>
    <p:sldId id="479" r:id="rId10"/>
    <p:sldId id="439" r:id="rId11"/>
    <p:sldId id="440" r:id="rId12"/>
    <p:sldId id="441" r:id="rId13"/>
    <p:sldId id="442" r:id="rId14"/>
    <p:sldId id="443" r:id="rId15"/>
    <p:sldId id="444" r:id="rId16"/>
    <p:sldId id="445" r:id="rId17"/>
    <p:sldId id="446" r:id="rId18"/>
    <p:sldId id="447" r:id="rId19"/>
    <p:sldId id="448" r:id="rId20"/>
    <p:sldId id="450" r:id="rId21"/>
    <p:sldId id="451" r:id="rId22"/>
    <p:sldId id="452" r:id="rId23"/>
    <p:sldId id="453" r:id="rId24"/>
    <p:sldId id="454" r:id="rId25"/>
    <p:sldId id="455" r:id="rId26"/>
    <p:sldId id="456" r:id="rId27"/>
    <p:sldId id="449" r:id="rId28"/>
    <p:sldId id="457" r:id="rId29"/>
    <p:sldId id="458" r:id="rId30"/>
    <p:sldId id="459" r:id="rId31"/>
    <p:sldId id="460" r:id="rId32"/>
    <p:sldId id="461" r:id="rId33"/>
    <p:sldId id="462" r:id="rId34"/>
    <p:sldId id="463" r:id="rId35"/>
    <p:sldId id="464" r:id="rId36"/>
    <p:sldId id="465" r:id="rId37"/>
    <p:sldId id="466" r:id="rId38"/>
    <p:sldId id="467" r:id="rId39"/>
    <p:sldId id="468" r:id="rId40"/>
    <p:sldId id="469" r:id="rId41"/>
    <p:sldId id="470" r:id="rId42"/>
    <p:sldId id="471" r:id="rId43"/>
    <p:sldId id="474" r:id="rId44"/>
    <p:sldId id="438" r:id="rId45"/>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Day 2" id="{47F07194-B3A9-4E41-8539-3F516CEDD78A}">
          <p14:sldIdLst>
            <p14:sldId id="435"/>
          </p14:sldIdLst>
        </p14:section>
        <p14:section name="Song from YouTube" id="{5B617509-7370-484B-9F41-AE98D242B8E6}">
          <p14:sldIdLst>
            <p14:sldId id="479"/>
          </p14:sldIdLst>
        </p14:section>
        <p14:section name="Day 2 Session 3" id="{89FD2D34-E641-43AE-8F36-A81561B18188}">
          <p14:sldIdLst>
            <p14:sldId id="439"/>
          </p14:sldIdLst>
        </p14:section>
        <p14:section name="Orange" id="{E897CDF1-1EF9-437E-AE1D-49C3996A4311}">
          <p14:sldIdLst>
            <p14:sldId id="440"/>
            <p14:sldId id="441"/>
            <p14:sldId id="442"/>
            <p14:sldId id="443"/>
            <p14:sldId id="444"/>
            <p14:sldId id="445"/>
            <p14:sldId id="446"/>
            <p14:sldId id="447"/>
          </p14:sldIdLst>
        </p14:section>
        <p14:section name="Pinellas" id="{7A539CAE-994E-428D-ACDC-81DE7C6C9BC0}">
          <p14:sldIdLst>
            <p14:sldId id="448"/>
            <p14:sldId id="450"/>
            <p14:sldId id="451"/>
            <p14:sldId id="452"/>
            <p14:sldId id="453"/>
            <p14:sldId id="454"/>
            <p14:sldId id="455"/>
            <p14:sldId id="456"/>
            <p14:sldId id="449"/>
          </p14:sldIdLst>
        </p14:section>
        <p14:section name="Citrus" id="{A5E906D5-AE2E-4289-A729-4D86DA4F7CB0}">
          <p14:sldIdLst>
            <p14:sldId id="457"/>
            <p14:sldId id="458"/>
            <p14:sldId id="459"/>
            <p14:sldId id="460"/>
            <p14:sldId id="461"/>
            <p14:sldId id="462"/>
            <p14:sldId id="463"/>
            <p14:sldId id="464"/>
            <p14:sldId id="465"/>
          </p14:sldIdLst>
        </p14:section>
        <p14:section name="Polk" id="{682F1991-A430-40FE-B964-D63AB082F7F3}">
          <p14:sldIdLst>
            <p14:sldId id="466"/>
            <p14:sldId id="467"/>
            <p14:sldId id="468"/>
            <p14:sldId id="469"/>
            <p14:sldId id="470"/>
            <p14:sldId id="471"/>
          </p14:sldIdLst>
        </p14:section>
        <p14:section name="Day 2 Session 4" id="{F963953B-5E50-42BC-AA6F-2607867EA61F}">
          <p14:sldIdLst>
            <p14:sldId id="474"/>
          </p14:sldIdLst>
        </p14:section>
        <p14:section name="End Summit" id="{A42293A2-C6D3-4835-914B-B789164266C5}">
          <p14:sldIdLst>
            <p14:sldId id="4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E74"/>
    <a:srgbClr val="003366"/>
    <a:srgbClr val="5F5F5F"/>
    <a:srgbClr val="000066"/>
    <a:srgbClr val="333399"/>
    <a:srgbClr val="FF0000"/>
    <a:srgbClr val="FFFFFF"/>
    <a:srgbClr val="3333FF"/>
    <a:srgbClr val="6A225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48" autoAdjust="0"/>
    <p:restoredTop sz="94384" autoAdjust="0"/>
  </p:normalViewPr>
  <p:slideViewPr>
    <p:cSldViewPr>
      <p:cViewPr varScale="1">
        <p:scale>
          <a:sx n="112" d="100"/>
          <a:sy n="112" d="100"/>
        </p:scale>
        <p:origin x="13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060"/>
    </p:cViewPr>
  </p:sorterViewPr>
  <p:notesViewPr>
    <p:cSldViewPr>
      <p:cViewPr varScale="1">
        <p:scale>
          <a:sx n="54" d="100"/>
          <a:sy n="54" d="100"/>
        </p:scale>
        <p:origin x="2802"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solidFill>
                  <a:srgbClr val="090E74"/>
                </a:solidFill>
                <a:latin typeface="Calibri" panose="020F0502020204030204" pitchFamily="34" charset="0"/>
              </a:defRPr>
            </a:pPr>
            <a:r>
              <a:rPr lang="en-US" sz="2000" b="0" dirty="0">
                <a:solidFill>
                  <a:srgbClr val="090E74"/>
                </a:solidFill>
                <a:latin typeface="Calibri" panose="020F0502020204030204" pitchFamily="34" charset="0"/>
              </a:rPr>
              <a:t>$9,131,029</a:t>
            </a:r>
            <a:r>
              <a:rPr lang="en-US" sz="2000" b="0" baseline="0" dirty="0">
                <a:solidFill>
                  <a:srgbClr val="090E74"/>
                </a:solidFill>
                <a:latin typeface="Calibri" panose="020F0502020204030204" pitchFamily="34" charset="0"/>
              </a:rPr>
              <a:t> Assessed</a:t>
            </a:r>
          </a:p>
          <a:p>
            <a:pPr>
              <a:defRPr sz="2000" b="0">
                <a:solidFill>
                  <a:srgbClr val="090E74"/>
                </a:solidFill>
                <a:latin typeface="Calibri" panose="020F0502020204030204" pitchFamily="34" charset="0"/>
              </a:defRPr>
            </a:pPr>
            <a:r>
              <a:rPr lang="en-US" sz="2000" b="0" baseline="0" dirty="0">
                <a:solidFill>
                  <a:srgbClr val="090E74"/>
                </a:solidFill>
                <a:latin typeface="Calibri" panose="020F0502020204030204" pitchFamily="34" charset="0"/>
              </a:rPr>
              <a:t>$5,879,769 Completed</a:t>
            </a:r>
          </a:p>
          <a:p>
            <a:pPr>
              <a:defRPr sz="2000" b="0">
                <a:solidFill>
                  <a:srgbClr val="090E74"/>
                </a:solidFill>
                <a:latin typeface="Calibri" panose="020F0502020204030204" pitchFamily="34" charset="0"/>
              </a:defRPr>
            </a:pPr>
            <a:r>
              <a:rPr lang="en-US" sz="2000" b="0" baseline="0" dirty="0">
                <a:solidFill>
                  <a:srgbClr val="090E74"/>
                </a:solidFill>
                <a:latin typeface="Calibri" panose="020F0502020204030204" pitchFamily="34" charset="0"/>
              </a:rPr>
              <a:t>65%</a:t>
            </a:r>
            <a:endParaRPr lang="en-US" sz="2000" b="0" dirty="0">
              <a:solidFill>
                <a:srgbClr val="090E74"/>
              </a:solidFill>
              <a:latin typeface="Calibri" panose="020F0502020204030204" pitchFamily="34" charset="0"/>
            </a:endParaRPr>
          </a:p>
        </c:rich>
      </c:tx>
      <c:layout>
        <c:manualLayout>
          <c:xMode val="edge"/>
          <c:yMode val="edge"/>
          <c:x val="0.28588533464566934"/>
          <c:y val="1.874999999999999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All Case Types</c:v>
                </c:pt>
              </c:strCache>
            </c:strRef>
          </c:tx>
          <c:invertIfNegative val="0"/>
          <c:cat>
            <c:strRef>
              <c:f>Sheet1!$A$2:$A$3</c:f>
              <c:strCache>
                <c:ptCount val="2"/>
                <c:pt idx="0">
                  <c:v>Assessed</c:v>
                </c:pt>
                <c:pt idx="1">
                  <c:v>Completed</c:v>
                </c:pt>
              </c:strCache>
            </c:strRef>
          </c:cat>
          <c:val>
            <c:numRef>
              <c:f>Sheet1!$B$2:$B$3</c:f>
              <c:numCache>
                <c:formatCode>"$"#,##0_);[Red]\("$"#,##0\)</c:formatCode>
                <c:ptCount val="2"/>
                <c:pt idx="0">
                  <c:v>9131029</c:v>
                </c:pt>
                <c:pt idx="1">
                  <c:v>5879769</c:v>
                </c:pt>
              </c:numCache>
            </c:numRef>
          </c:val>
          <c:extLst>
            <c:ext xmlns:c16="http://schemas.microsoft.com/office/drawing/2014/chart" uri="{C3380CC4-5D6E-409C-BE32-E72D297353CC}">
              <c16:uniqueId val="{00000000-A61D-4A0E-9C28-F6377621C1A2}"/>
            </c:ext>
          </c:extLst>
        </c:ser>
        <c:dLbls>
          <c:showLegendKey val="0"/>
          <c:showVal val="0"/>
          <c:showCatName val="0"/>
          <c:showSerName val="0"/>
          <c:showPercent val="0"/>
          <c:showBubbleSize val="0"/>
        </c:dLbls>
        <c:gapWidth val="150"/>
        <c:shape val="box"/>
        <c:axId val="133386240"/>
        <c:axId val="133387776"/>
        <c:axId val="0"/>
      </c:bar3DChart>
      <c:catAx>
        <c:axId val="133386240"/>
        <c:scaling>
          <c:orientation val="minMax"/>
        </c:scaling>
        <c:delete val="0"/>
        <c:axPos val="b"/>
        <c:numFmt formatCode="General" sourceLinked="0"/>
        <c:majorTickMark val="out"/>
        <c:minorTickMark val="none"/>
        <c:tickLblPos val="nextTo"/>
        <c:txPr>
          <a:bodyPr/>
          <a:lstStyle/>
          <a:p>
            <a:pPr>
              <a:defRPr>
                <a:solidFill>
                  <a:srgbClr val="090E74"/>
                </a:solidFill>
              </a:defRPr>
            </a:pPr>
            <a:endParaRPr lang="en-US"/>
          </a:p>
        </c:txPr>
        <c:crossAx val="133387776"/>
        <c:crosses val="autoZero"/>
        <c:auto val="1"/>
        <c:lblAlgn val="ctr"/>
        <c:lblOffset val="100"/>
        <c:noMultiLvlLbl val="0"/>
      </c:catAx>
      <c:valAx>
        <c:axId val="133387776"/>
        <c:scaling>
          <c:orientation val="minMax"/>
        </c:scaling>
        <c:delete val="0"/>
        <c:axPos val="l"/>
        <c:majorGridlines/>
        <c:numFmt formatCode="&quot;$&quot;#,##0_);[Red]\(&quot;$&quot;#,##0\)" sourceLinked="1"/>
        <c:majorTickMark val="out"/>
        <c:minorTickMark val="none"/>
        <c:tickLblPos val="nextTo"/>
        <c:txPr>
          <a:bodyPr/>
          <a:lstStyle/>
          <a:p>
            <a:pPr>
              <a:defRPr>
                <a:solidFill>
                  <a:srgbClr val="090E74"/>
                </a:solidFill>
                <a:latin typeface="Calibri" panose="020F0502020204030204" pitchFamily="34" charset="0"/>
              </a:defRPr>
            </a:pPr>
            <a:endParaRPr lang="en-US"/>
          </a:p>
        </c:txPr>
        <c:crossAx val="13338624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0.775</cdr:x>
      <cdr:y>0.01875</cdr:y>
    </cdr:from>
    <cdr:to>
      <cdr:x>1</cdr:x>
      <cdr:y>0.24375</cdr:y>
    </cdr:to>
    <cdr:sp macro="" textlink="">
      <cdr:nvSpPr>
        <cdr:cNvPr id="2" name="TextBox 1"/>
        <cdr:cNvSpPr txBox="1"/>
      </cdr:nvSpPr>
      <cdr:spPr>
        <a:xfrm xmlns:a="http://schemas.openxmlformats.org/drawingml/2006/main">
          <a:off x="4724400" y="76200"/>
          <a:ext cx="13716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38144" cy="464205"/>
          </a:xfrm>
          <a:prstGeom prst="rect">
            <a:avLst/>
          </a:prstGeom>
          <a:noFill/>
          <a:ln w="9525">
            <a:noFill/>
            <a:miter lim="800000"/>
            <a:headEnd/>
            <a:tailEnd/>
          </a:ln>
        </p:spPr>
        <p:txBody>
          <a:bodyPr vert="horz" wrap="square" lIns="93169" tIns="46585" rIns="93169" bIns="46585" numCol="1" anchor="t" anchorCtr="0" compatLnSpc="1">
            <a:prstTxWarp prst="textNoShape">
              <a:avLst/>
            </a:prstTxWarp>
          </a:bodyPr>
          <a:lstStyle>
            <a:lvl1pPr defTabSz="931868">
              <a:defRPr sz="1200"/>
            </a:lvl1pPr>
          </a:lstStyle>
          <a:p>
            <a:pPr>
              <a:defRPr/>
            </a:pPr>
            <a:endParaRPr lang="en-US" dirty="0"/>
          </a:p>
        </p:txBody>
      </p:sp>
      <p:sp>
        <p:nvSpPr>
          <p:cNvPr id="3" name="Date Placeholder 2"/>
          <p:cNvSpPr>
            <a:spLocks noGrp="1"/>
          </p:cNvSpPr>
          <p:nvPr>
            <p:ph type="dt" sz="quarter" idx="1"/>
          </p:nvPr>
        </p:nvSpPr>
        <p:spPr bwMode="auto">
          <a:xfrm>
            <a:off x="3970735" y="1"/>
            <a:ext cx="3038144" cy="464205"/>
          </a:xfrm>
          <a:prstGeom prst="rect">
            <a:avLst/>
          </a:prstGeom>
          <a:noFill/>
          <a:ln w="9525">
            <a:noFill/>
            <a:miter lim="800000"/>
            <a:headEnd/>
            <a:tailEnd/>
          </a:ln>
        </p:spPr>
        <p:txBody>
          <a:bodyPr vert="horz" wrap="square" lIns="93169" tIns="46585" rIns="93169" bIns="46585" numCol="1" anchor="t" anchorCtr="0" compatLnSpc="1">
            <a:prstTxWarp prst="textNoShape">
              <a:avLst/>
            </a:prstTxWarp>
          </a:bodyPr>
          <a:lstStyle>
            <a:lvl1pPr algn="r" defTabSz="931868">
              <a:defRPr sz="1200"/>
            </a:lvl1pPr>
          </a:lstStyle>
          <a:p>
            <a:pPr>
              <a:defRPr/>
            </a:pPr>
            <a:fld id="{0C0C0A23-5608-4E52-A355-2C112B1AE169}" type="datetimeFigureOut">
              <a:rPr lang="en-US"/>
              <a:pPr>
                <a:defRPr/>
              </a:pPr>
              <a:t>11/7/2017</a:t>
            </a:fld>
            <a:endParaRPr lang="en-US" dirty="0"/>
          </a:p>
        </p:txBody>
      </p:sp>
      <p:sp>
        <p:nvSpPr>
          <p:cNvPr id="4" name="Footer Placeholder 3"/>
          <p:cNvSpPr>
            <a:spLocks noGrp="1"/>
          </p:cNvSpPr>
          <p:nvPr>
            <p:ph type="ftr" sz="quarter" idx="2"/>
          </p:nvPr>
        </p:nvSpPr>
        <p:spPr bwMode="auto">
          <a:xfrm>
            <a:off x="1" y="8830659"/>
            <a:ext cx="3038144" cy="464205"/>
          </a:xfrm>
          <a:prstGeom prst="rect">
            <a:avLst/>
          </a:prstGeom>
          <a:noFill/>
          <a:ln w="9525">
            <a:noFill/>
            <a:miter lim="800000"/>
            <a:headEnd/>
            <a:tailEnd/>
          </a:ln>
        </p:spPr>
        <p:txBody>
          <a:bodyPr vert="horz" wrap="square" lIns="93169" tIns="46585" rIns="93169" bIns="46585" numCol="1" anchor="b" anchorCtr="0" compatLnSpc="1">
            <a:prstTxWarp prst="textNoShape">
              <a:avLst/>
            </a:prstTxWarp>
          </a:bodyPr>
          <a:lstStyle>
            <a:lvl1pPr defTabSz="931868">
              <a:defRPr sz="1200"/>
            </a:lvl1pPr>
          </a:lstStyle>
          <a:p>
            <a:pPr>
              <a:defRPr/>
            </a:pPr>
            <a:endParaRPr lang="en-US" dirty="0"/>
          </a:p>
        </p:txBody>
      </p:sp>
      <p:sp>
        <p:nvSpPr>
          <p:cNvPr id="5" name="Slide Number Placeholder 4"/>
          <p:cNvSpPr>
            <a:spLocks noGrp="1"/>
          </p:cNvSpPr>
          <p:nvPr>
            <p:ph type="sldNum" sz="quarter" idx="3"/>
          </p:nvPr>
        </p:nvSpPr>
        <p:spPr bwMode="auto">
          <a:xfrm>
            <a:off x="3970735" y="8830659"/>
            <a:ext cx="3038144" cy="464205"/>
          </a:xfrm>
          <a:prstGeom prst="rect">
            <a:avLst/>
          </a:prstGeom>
          <a:noFill/>
          <a:ln w="9525">
            <a:noFill/>
            <a:miter lim="800000"/>
            <a:headEnd/>
            <a:tailEnd/>
          </a:ln>
        </p:spPr>
        <p:txBody>
          <a:bodyPr vert="horz" wrap="square" lIns="93169" tIns="46585" rIns="93169" bIns="46585" numCol="1" anchor="b" anchorCtr="0" compatLnSpc="1">
            <a:prstTxWarp prst="textNoShape">
              <a:avLst/>
            </a:prstTxWarp>
          </a:bodyPr>
          <a:lstStyle>
            <a:lvl1pPr algn="r" defTabSz="931868">
              <a:defRPr sz="1200"/>
            </a:lvl1pPr>
          </a:lstStyle>
          <a:p>
            <a:pPr>
              <a:defRPr/>
            </a:pPr>
            <a:fld id="{C6A50A82-C35C-4F22-8621-6B881429272D}" type="slidenum">
              <a:rPr lang="en-US"/>
              <a:pPr>
                <a:defRPr/>
              </a:pPr>
              <a:t>‹#›</a:t>
            </a:fld>
            <a:endParaRPr lang="en-US" dirty="0"/>
          </a:p>
        </p:txBody>
      </p:sp>
    </p:spTree>
    <p:extLst>
      <p:ext uri="{BB962C8B-B14F-4D97-AF65-F5344CB8AC3E}">
        <p14:creationId xmlns:p14="http://schemas.microsoft.com/office/powerpoint/2010/main" val="1993983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38144" cy="464205"/>
          </a:xfrm>
          <a:prstGeom prst="rect">
            <a:avLst/>
          </a:prstGeom>
          <a:noFill/>
          <a:ln w="9525">
            <a:noFill/>
            <a:miter lim="800000"/>
            <a:headEnd/>
            <a:tailEnd/>
          </a:ln>
        </p:spPr>
        <p:txBody>
          <a:bodyPr vert="horz" wrap="square" lIns="93169" tIns="46585" rIns="93169" bIns="46585" numCol="1" anchor="t" anchorCtr="0" compatLnSpc="1">
            <a:prstTxWarp prst="textNoShape">
              <a:avLst/>
            </a:prstTxWarp>
          </a:bodyPr>
          <a:lstStyle>
            <a:lvl1pPr defTabSz="931868">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0735" y="1"/>
            <a:ext cx="3038144" cy="464205"/>
          </a:xfrm>
          <a:prstGeom prst="rect">
            <a:avLst/>
          </a:prstGeom>
          <a:noFill/>
          <a:ln w="9525">
            <a:noFill/>
            <a:miter lim="800000"/>
            <a:headEnd/>
            <a:tailEnd/>
          </a:ln>
        </p:spPr>
        <p:txBody>
          <a:bodyPr vert="horz" wrap="square" lIns="93169" tIns="46585" rIns="93169" bIns="46585" numCol="1" anchor="t" anchorCtr="0" compatLnSpc="1">
            <a:prstTxWarp prst="textNoShape">
              <a:avLst/>
            </a:prstTxWarp>
          </a:bodyPr>
          <a:lstStyle>
            <a:lvl1pPr algn="r" defTabSz="931868">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346" y="4416099"/>
            <a:ext cx="5607712" cy="4182457"/>
          </a:xfrm>
          <a:prstGeom prst="rect">
            <a:avLst/>
          </a:prstGeom>
          <a:noFill/>
          <a:ln w="9525">
            <a:noFill/>
            <a:miter lim="800000"/>
            <a:headEnd/>
            <a:tailEnd/>
          </a:ln>
        </p:spPr>
        <p:txBody>
          <a:bodyPr vert="horz" wrap="square" lIns="93169" tIns="46585" rIns="93169" bIns="465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0659"/>
            <a:ext cx="3038144" cy="464205"/>
          </a:xfrm>
          <a:prstGeom prst="rect">
            <a:avLst/>
          </a:prstGeom>
          <a:noFill/>
          <a:ln w="9525">
            <a:noFill/>
            <a:miter lim="800000"/>
            <a:headEnd/>
            <a:tailEnd/>
          </a:ln>
        </p:spPr>
        <p:txBody>
          <a:bodyPr vert="horz" wrap="square" lIns="93169" tIns="46585" rIns="93169" bIns="46585" numCol="1" anchor="b" anchorCtr="0" compatLnSpc="1">
            <a:prstTxWarp prst="textNoShape">
              <a:avLst/>
            </a:prstTxWarp>
          </a:bodyPr>
          <a:lstStyle>
            <a:lvl1pPr defTabSz="931868">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0735" y="8830659"/>
            <a:ext cx="3038144" cy="464205"/>
          </a:xfrm>
          <a:prstGeom prst="rect">
            <a:avLst/>
          </a:prstGeom>
          <a:noFill/>
          <a:ln w="9525">
            <a:noFill/>
            <a:miter lim="800000"/>
            <a:headEnd/>
            <a:tailEnd/>
          </a:ln>
        </p:spPr>
        <p:txBody>
          <a:bodyPr vert="horz" wrap="square" lIns="93169" tIns="46585" rIns="93169" bIns="46585" numCol="1" anchor="b" anchorCtr="0" compatLnSpc="1">
            <a:prstTxWarp prst="textNoShape">
              <a:avLst/>
            </a:prstTxWarp>
          </a:bodyPr>
          <a:lstStyle>
            <a:lvl1pPr algn="r" defTabSz="931868">
              <a:defRPr sz="1200">
                <a:latin typeface="Arial" charset="0"/>
              </a:defRPr>
            </a:lvl1pPr>
          </a:lstStyle>
          <a:p>
            <a:pPr>
              <a:defRPr/>
            </a:pPr>
            <a:fld id="{C7164273-0368-4848-905E-2C2A51EA421A}" type="slidenum">
              <a:rPr lang="en-US"/>
              <a:pPr>
                <a:defRPr/>
              </a:pPr>
              <a:t>‹#›</a:t>
            </a:fld>
            <a:endParaRPr lang="en-US" dirty="0"/>
          </a:p>
        </p:txBody>
      </p:sp>
    </p:spTree>
    <p:extLst>
      <p:ext uri="{BB962C8B-B14F-4D97-AF65-F5344CB8AC3E}">
        <p14:creationId xmlns:p14="http://schemas.microsoft.com/office/powerpoint/2010/main" val="9056909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45C38F-E9F3-4A51-A1BF-EEF8D1152E8B}"/>
              </a:ext>
            </a:extLst>
          </p:cNvPr>
          <p:cNvSpPr>
            <a:spLocks noGrp="1"/>
          </p:cNvSpPr>
          <p:nvPr>
            <p:ph type="title"/>
          </p:nvPr>
        </p:nvSpPr>
        <p:spPr>
          <a:xfrm>
            <a:off x="623888" y="1709738"/>
            <a:ext cx="7886700" cy="2852737"/>
          </a:xfrm>
          <a:prstGeom prst="rect">
            <a:avLst/>
          </a:prstGeom>
        </p:spPr>
        <p:txBody>
          <a:bodyPr anchor="b"/>
          <a:lstStyle>
            <a:lvl1pPr algn="ctr">
              <a:defRPr sz="6000" b="1">
                <a:solidFill>
                  <a:srgbClr val="090E74"/>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B2442C6F-1A4A-42FB-AE53-36E3EBE1C31B}"/>
              </a:ext>
            </a:extLst>
          </p:cNvPr>
          <p:cNvSpPr>
            <a:spLocks noGrp="1"/>
          </p:cNvSpPr>
          <p:nvPr>
            <p:ph type="body" idx="1"/>
          </p:nvPr>
        </p:nvSpPr>
        <p:spPr>
          <a:xfrm>
            <a:off x="623888" y="4589463"/>
            <a:ext cx="7886700" cy="1500187"/>
          </a:xfrm>
          <a:prstGeom prst="rect">
            <a:avLst/>
          </a:prstGeom>
        </p:spPr>
        <p:txBody>
          <a:bodyPr/>
          <a:lstStyle>
            <a:lvl1pPr marL="0" indent="0" algn="ctr">
              <a:buNone/>
              <a:defRPr sz="2500">
                <a:solidFill>
                  <a:srgbClr val="090E7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90054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708E-FC70-4EC6-B260-047E4DA34F1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2379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590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8A4A-1DB3-4D1C-B965-B547BA6130E5}"/>
              </a:ext>
            </a:extLst>
          </p:cNvPr>
          <p:cNvSpPr>
            <a:spLocks noGrp="1"/>
          </p:cNvSpPr>
          <p:nvPr>
            <p:ph type="title"/>
          </p:nvPr>
        </p:nvSpPr>
        <p:spPr>
          <a:xfrm>
            <a:off x="630238" y="1295400"/>
            <a:ext cx="2949575" cy="762000"/>
          </a:xfrm>
        </p:spPr>
        <p:txBody>
          <a:bodyPr anchor="b">
            <a:normAutofit/>
          </a:bodyPr>
          <a:lstStyle>
            <a:lvl1pPr>
              <a:defRPr sz="2000">
                <a:solidFill>
                  <a:srgbClr val="090E7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E644D62-AE5F-44A5-AFC6-478B30BC68F1}"/>
              </a:ext>
            </a:extLst>
          </p:cNvPr>
          <p:cNvSpPr>
            <a:spLocks noGrp="1"/>
          </p:cNvSpPr>
          <p:nvPr>
            <p:ph idx="1"/>
          </p:nvPr>
        </p:nvSpPr>
        <p:spPr>
          <a:xfrm>
            <a:off x="3887788" y="1295400"/>
            <a:ext cx="4629150" cy="4565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42000C3-4C02-4976-93BB-6964DD9D7A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8782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21F0-0348-40D9-A8CF-A9B7D124A9D4}"/>
              </a:ext>
            </a:extLst>
          </p:cNvPr>
          <p:cNvSpPr>
            <a:spLocks noGrp="1"/>
          </p:cNvSpPr>
          <p:nvPr>
            <p:ph type="title"/>
          </p:nvPr>
        </p:nvSpPr>
        <p:spPr>
          <a:xfrm>
            <a:off x="630238" y="1295400"/>
            <a:ext cx="2949575" cy="1219200"/>
          </a:xfrm>
        </p:spPr>
        <p:txBody>
          <a:bodyPr anchor="b">
            <a:normAutofit/>
          </a:bodyPr>
          <a:lstStyle>
            <a:lvl1pPr>
              <a:defRPr sz="2000">
                <a:solidFill>
                  <a:srgbClr val="090E74"/>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D285385-1C04-446F-8C7F-F20F81A708B1}"/>
              </a:ext>
            </a:extLst>
          </p:cNvPr>
          <p:cNvSpPr>
            <a:spLocks noGrp="1"/>
          </p:cNvSpPr>
          <p:nvPr>
            <p:ph type="pic" idx="1"/>
          </p:nvPr>
        </p:nvSpPr>
        <p:spPr>
          <a:xfrm>
            <a:off x="3887788" y="1295400"/>
            <a:ext cx="4629150" cy="4565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A44814-8427-4A2E-8DFC-EBF9836647B6}"/>
              </a:ext>
            </a:extLst>
          </p:cNvPr>
          <p:cNvSpPr>
            <a:spLocks noGrp="1"/>
          </p:cNvSpPr>
          <p:nvPr>
            <p:ph type="body" sz="half" idx="2"/>
          </p:nvPr>
        </p:nvSpPr>
        <p:spPr>
          <a:xfrm>
            <a:off x="630238" y="2514600"/>
            <a:ext cx="2949575" cy="3354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00362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4454525"/>
          </a:xfrm>
        </p:spPr>
        <p:txBody>
          <a:bodyPr/>
          <a:lstStyle>
            <a:lvl1pPr>
              <a:defRPr>
                <a:solidFill>
                  <a:srgbClr val="090E74"/>
                </a:solidFill>
              </a:defRPr>
            </a:lvl1pPr>
            <a:lvl2pPr>
              <a:defRPr>
                <a:solidFill>
                  <a:srgbClr val="090E74"/>
                </a:solidFill>
              </a:defRPr>
            </a:lvl2pPr>
            <a:lvl3pPr>
              <a:defRPr>
                <a:solidFill>
                  <a:srgbClr val="090E74"/>
                </a:solidFill>
              </a:defRPr>
            </a:lvl3pPr>
            <a:lvl4pPr>
              <a:defRPr>
                <a:solidFill>
                  <a:srgbClr val="090E74"/>
                </a:solidFill>
              </a:defRPr>
            </a:lvl4pPr>
            <a:lvl5pPr>
              <a:defRPr>
                <a:solidFill>
                  <a:srgbClr val="090E7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166870"/>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amp;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749737" y="1295400"/>
            <a:ext cx="7689247" cy="1828800"/>
          </a:xfrm>
          <a:prstGeom prst="rect">
            <a:avLst/>
          </a:prstGeom>
        </p:spPr>
        <p:txBody>
          <a:bodyPr anchor="b"/>
          <a:lstStyle>
            <a:lvl1pPr>
              <a:defRPr>
                <a:solidFill>
                  <a:srgbClr val="090E74"/>
                </a:solidFill>
              </a:defRPr>
            </a:lvl1pPr>
          </a:lstStyle>
          <a:p>
            <a:r>
              <a:rPr lang="en-US" dirty="0"/>
              <a:t>Click to edit Master title style</a:t>
            </a:r>
            <a:endParaRPr dirty="0"/>
          </a:p>
        </p:txBody>
      </p:sp>
      <p:sp>
        <p:nvSpPr>
          <p:cNvPr id="12" name="Shape 12"/>
          <p:cNvSpPr>
            <a:spLocks noGrp="1"/>
          </p:cNvSpPr>
          <p:nvPr>
            <p:ph type="body" sz="quarter" idx="1"/>
          </p:nvPr>
        </p:nvSpPr>
        <p:spPr>
          <a:xfrm>
            <a:off x="749737" y="3283833"/>
            <a:ext cx="7698462" cy="2507367"/>
          </a:xfrm>
          <a:prstGeom prst="rect">
            <a:avLst/>
          </a:prstGeom>
        </p:spPr>
        <p:txBody>
          <a:bodyPr anchor="t"/>
          <a:lstStyle>
            <a:lvl1pPr marL="0" indent="0" algn="ctr">
              <a:spcBef>
                <a:spcPts val="0"/>
              </a:spcBef>
              <a:buSzTx/>
              <a:buNone/>
              <a:defRPr sz="2250">
                <a:solidFill>
                  <a:srgbClr val="090E74"/>
                </a:solidFill>
                <a:latin typeface="Calibri" panose="020F0502020204030204" pitchFamily="34" charset="0"/>
              </a:defRPr>
            </a:lvl1pPr>
            <a:lvl2pPr marL="0" indent="160729" algn="ctr">
              <a:spcBef>
                <a:spcPts val="0"/>
              </a:spcBef>
              <a:buSzTx/>
              <a:buNone/>
              <a:defRPr sz="2250">
                <a:solidFill>
                  <a:srgbClr val="090E74"/>
                </a:solidFill>
                <a:latin typeface="Calibri" panose="020F0502020204030204" pitchFamily="34" charset="0"/>
              </a:defRPr>
            </a:lvl2pPr>
            <a:lvl3pPr marL="0" indent="321457" algn="ctr">
              <a:spcBef>
                <a:spcPts val="0"/>
              </a:spcBef>
              <a:buSzTx/>
              <a:buNone/>
              <a:defRPr sz="2250">
                <a:solidFill>
                  <a:srgbClr val="090E74"/>
                </a:solidFill>
                <a:latin typeface="Calibri" panose="020F0502020204030204" pitchFamily="34" charset="0"/>
              </a:defRPr>
            </a:lvl3pPr>
            <a:lvl4pPr marL="0" indent="482186" algn="ctr">
              <a:spcBef>
                <a:spcPts val="0"/>
              </a:spcBef>
              <a:buSzTx/>
              <a:buNone/>
              <a:defRPr sz="2250">
                <a:solidFill>
                  <a:srgbClr val="090E74"/>
                </a:solidFill>
                <a:latin typeface="Calibri" panose="020F0502020204030204" pitchFamily="34" charset="0"/>
              </a:defRPr>
            </a:lvl4pPr>
            <a:lvl5pPr marL="0" indent="642915" algn="ctr">
              <a:spcBef>
                <a:spcPts val="0"/>
              </a:spcBef>
              <a:buSzTx/>
              <a:buNone/>
              <a:defRPr sz="2250">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848437181"/>
      </p:ext>
    </p:extLst>
  </p:cSld>
  <p:clrMapOvr>
    <a:masterClrMapping/>
  </p:clrMapOvr>
  <p:transition spd="med"/>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 name="Shape 102"/>
          <p:cNvSpPr>
            <a:spLocks noGrp="1"/>
          </p:cNvSpPr>
          <p:nvPr>
            <p:ph type="pic" idx="13"/>
          </p:nvPr>
        </p:nvSpPr>
        <p:spPr>
          <a:xfrm>
            <a:off x="411480" y="1285875"/>
            <a:ext cx="8345329" cy="4397693"/>
          </a:xfrm>
          <a:prstGeom prst="rect">
            <a:avLst/>
          </a:prstGeom>
        </p:spPr>
        <p:txBody>
          <a:bodyPr lIns="91439" tIns="45719" rIns="91439" bIns="45719" anchor="t">
            <a:noAutofit/>
          </a:bodyPr>
          <a:lstStyle/>
          <a:p>
            <a:r>
              <a:rPr lang="en-US"/>
              <a:t>Click icon to add picture</a:t>
            </a:r>
            <a:endParaRPr/>
          </a:p>
        </p:txBody>
      </p:sp>
    </p:spTree>
    <p:extLst>
      <p:ext uri="{BB962C8B-B14F-4D97-AF65-F5344CB8AC3E}">
        <p14:creationId xmlns:p14="http://schemas.microsoft.com/office/powerpoint/2010/main" val="2555199217"/>
      </p:ext>
    </p:extLst>
  </p:cSld>
  <p:clrMapOvr>
    <a:masterClrMapping/>
  </p:clrMapOvr>
  <p:transition spd="med"/>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961260"/>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p:nvPr>
        </p:nvSpPr>
        <p:spPr>
          <a:xfrm>
            <a:off x="707231" y="299680"/>
            <a:ext cx="7740968" cy="831890"/>
          </a:xfrm>
        </p:spPr>
        <p:txBody>
          <a:bodyPr>
            <a:normAutofit/>
          </a:bodyPr>
          <a:lstStyle>
            <a:lvl1pPr>
              <a:defRPr sz="3600" b="0">
                <a:solidFill>
                  <a:schemeClr val="bg1"/>
                </a:solidFill>
                <a:latin typeface="Calibri" panose="020F0502020204030204" pitchFamily="34" charset="0"/>
              </a:defRPr>
            </a:lvl1pPr>
          </a:lstStyle>
          <a:p>
            <a:r>
              <a:rPr lang="en-US" dirty="0"/>
              <a:t>Click to edit Master title style</a:t>
            </a:r>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31">
                <a:solidFill>
                  <a:srgbClr val="090E74"/>
                </a:solidFill>
                <a:latin typeface="Calibri" panose="020F0502020204030204" pitchFamily="34" charset="0"/>
              </a:defRPr>
            </a:lvl1pPr>
            <a:lvl2pPr>
              <a:defRPr sz="2531">
                <a:solidFill>
                  <a:srgbClr val="090E74"/>
                </a:solidFill>
                <a:latin typeface="Calibri" panose="020F0502020204030204" pitchFamily="34" charset="0"/>
              </a:defRPr>
            </a:lvl2pPr>
            <a:lvl3pPr>
              <a:defRPr sz="2531">
                <a:solidFill>
                  <a:srgbClr val="090E74"/>
                </a:solidFill>
                <a:latin typeface="Calibri" panose="020F0502020204030204" pitchFamily="34" charset="0"/>
              </a:defRPr>
            </a:lvl3pPr>
            <a:lvl4pPr>
              <a:defRPr sz="2531">
                <a:solidFill>
                  <a:srgbClr val="090E74"/>
                </a:solidFill>
                <a:latin typeface="Calibri" panose="020F0502020204030204" pitchFamily="34" charset="0"/>
              </a:defRPr>
            </a:lvl4pPr>
            <a:lvl5pPr>
              <a:defRPr sz="2531">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481386284"/>
      </p:ext>
    </p:extLst>
  </p:cSld>
  <p:clrMapOvr>
    <a:masterClrMapping/>
  </p:clrMapOvr>
  <p:transition spd="med"/>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hasCustomPrompt="1"/>
          </p:nvPr>
        </p:nvSpPr>
        <p:spPr>
          <a:xfrm>
            <a:off x="707231" y="299680"/>
            <a:ext cx="7740968" cy="831890"/>
          </a:xfrm>
        </p:spPr>
        <p:txBody>
          <a:bodyPr>
            <a:noAutofit/>
          </a:bodyPr>
          <a:lstStyle>
            <a:lvl1pPr>
              <a:defRPr sz="3000" b="0">
                <a:solidFill>
                  <a:schemeClr val="bg1"/>
                </a:solidFill>
                <a:latin typeface="Calibri" panose="020F0502020204030204" pitchFamily="34" charset="0"/>
              </a:defRPr>
            </a:lvl1pPr>
          </a:lstStyle>
          <a:p>
            <a:r>
              <a:rPr lang="en-US" dirty="0"/>
              <a:t>Click to edit </a:t>
            </a:r>
            <a:br>
              <a:rPr lang="en-US" dirty="0"/>
            </a:br>
            <a:r>
              <a:rPr lang="en-US" dirty="0"/>
              <a:t>Master title style</a:t>
            </a:r>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31">
                <a:solidFill>
                  <a:srgbClr val="090E74"/>
                </a:solidFill>
                <a:latin typeface="Calibri" panose="020F0502020204030204" pitchFamily="34" charset="0"/>
              </a:defRPr>
            </a:lvl1pPr>
            <a:lvl2pPr>
              <a:defRPr sz="2531">
                <a:solidFill>
                  <a:srgbClr val="090E74"/>
                </a:solidFill>
                <a:latin typeface="Calibri" panose="020F0502020204030204" pitchFamily="34" charset="0"/>
              </a:defRPr>
            </a:lvl2pPr>
            <a:lvl3pPr>
              <a:defRPr sz="2531">
                <a:solidFill>
                  <a:srgbClr val="090E74"/>
                </a:solidFill>
                <a:latin typeface="Calibri" panose="020F0502020204030204" pitchFamily="34" charset="0"/>
              </a:defRPr>
            </a:lvl3pPr>
            <a:lvl4pPr>
              <a:defRPr sz="2531">
                <a:solidFill>
                  <a:srgbClr val="090E74"/>
                </a:solidFill>
                <a:latin typeface="Calibri" panose="020F0502020204030204" pitchFamily="34" charset="0"/>
              </a:defRPr>
            </a:lvl4pPr>
            <a:lvl5pPr>
              <a:defRPr sz="2531">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478504397"/>
      </p:ext>
    </p:extLst>
  </p:cSld>
  <p:clrMapOvr>
    <a:masterClrMapping/>
  </p:clrMapOvr>
  <p:transition spd="med"/>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6D63A-78A1-4570-BFE2-0CBD7DD2535E}"/>
              </a:ext>
            </a:extLst>
          </p:cNvPr>
          <p:cNvSpPr>
            <a:spLocks noGrp="1"/>
          </p:cNvSpPr>
          <p:nvPr>
            <p:ph idx="1"/>
          </p:nvPr>
        </p:nvSpPr>
        <p:spPr>
          <a:xfrm>
            <a:off x="628650" y="1825625"/>
            <a:ext cx="7886700" cy="4351338"/>
          </a:xfrm>
          <a:prstGeom prst="rect">
            <a:avLst/>
          </a:prstGeom>
        </p:spPr>
        <p:txBody>
          <a:bodyPr/>
          <a:lstStyle>
            <a:lvl1pPr>
              <a:defRPr>
                <a:solidFill>
                  <a:srgbClr val="090E74"/>
                </a:solidFill>
              </a:defRPr>
            </a:lvl1pPr>
            <a:lvl2pPr>
              <a:defRPr>
                <a:solidFill>
                  <a:srgbClr val="090E74"/>
                </a:solidFill>
              </a:defRPr>
            </a:lvl2pPr>
            <a:lvl3pPr>
              <a:defRPr>
                <a:solidFill>
                  <a:srgbClr val="090E74"/>
                </a:solidFill>
              </a:defRPr>
            </a:lvl3pPr>
            <a:lvl4pPr>
              <a:defRPr>
                <a:solidFill>
                  <a:srgbClr val="090E74"/>
                </a:solidFill>
              </a:defRPr>
            </a:lvl4pPr>
            <a:lvl5pPr>
              <a:defRPr>
                <a:solidFill>
                  <a:srgbClr val="090E7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3091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45C38F-E9F3-4A51-A1BF-EEF8D1152E8B}"/>
              </a:ext>
            </a:extLst>
          </p:cNvPr>
          <p:cNvSpPr>
            <a:spLocks noGrp="1"/>
          </p:cNvSpPr>
          <p:nvPr>
            <p:ph type="title"/>
          </p:nvPr>
        </p:nvSpPr>
        <p:spPr>
          <a:xfrm>
            <a:off x="623888" y="1709738"/>
            <a:ext cx="7886700" cy="2852737"/>
          </a:xfrm>
          <a:prstGeom prst="rect">
            <a:avLst/>
          </a:prstGeom>
        </p:spPr>
        <p:txBody>
          <a:bodyPr anchor="b"/>
          <a:lstStyle>
            <a:lvl1pPr algn="ctr">
              <a:defRPr sz="6000" b="1">
                <a:solidFill>
                  <a:srgbClr val="090E74"/>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B2442C6F-1A4A-42FB-AE53-36E3EBE1C31B}"/>
              </a:ext>
            </a:extLst>
          </p:cNvPr>
          <p:cNvSpPr>
            <a:spLocks noGrp="1"/>
          </p:cNvSpPr>
          <p:nvPr>
            <p:ph type="body" idx="1"/>
          </p:nvPr>
        </p:nvSpPr>
        <p:spPr>
          <a:xfrm>
            <a:off x="623888" y="4589463"/>
            <a:ext cx="7886700" cy="1500187"/>
          </a:xfrm>
          <a:prstGeom prst="rect">
            <a:avLst/>
          </a:prstGeom>
        </p:spPr>
        <p:txBody>
          <a:bodyPr/>
          <a:lstStyle>
            <a:lvl1pPr marL="0" indent="0" algn="ctr">
              <a:buNone/>
              <a:defRPr sz="2500">
                <a:solidFill>
                  <a:srgbClr val="090E7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34775704"/>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6D63A-78A1-4570-BFE2-0CBD7DD2535E}"/>
              </a:ext>
            </a:extLst>
          </p:cNvPr>
          <p:cNvSpPr>
            <a:spLocks noGrp="1"/>
          </p:cNvSpPr>
          <p:nvPr>
            <p:ph idx="1"/>
          </p:nvPr>
        </p:nvSpPr>
        <p:spPr>
          <a:xfrm>
            <a:off x="628650" y="1825625"/>
            <a:ext cx="7886700" cy="4351338"/>
          </a:xfrm>
          <a:prstGeom prst="rect">
            <a:avLst/>
          </a:prstGeom>
        </p:spPr>
        <p:txBody>
          <a:bodyPr/>
          <a:lstStyle>
            <a:lvl1pPr>
              <a:defRPr>
                <a:solidFill>
                  <a:srgbClr val="090E74"/>
                </a:solidFill>
              </a:defRPr>
            </a:lvl1pPr>
            <a:lvl2pPr>
              <a:defRPr>
                <a:solidFill>
                  <a:srgbClr val="090E74"/>
                </a:solidFill>
              </a:defRPr>
            </a:lvl2pPr>
            <a:lvl3pPr>
              <a:defRPr>
                <a:solidFill>
                  <a:srgbClr val="090E74"/>
                </a:solidFill>
              </a:defRPr>
            </a:lvl3pPr>
            <a:lvl4pPr>
              <a:defRPr>
                <a:solidFill>
                  <a:srgbClr val="090E74"/>
                </a:solidFill>
              </a:defRPr>
            </a:lvl4pPr>
            <a:lvl5pPr>
              <a:defRPr>
                <a:solidFill>
                  <a:srgbClr val="090E7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283071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0298-C95C-4AB7-A20E-85A86187260B}"/>
              </a:ext>
            </a:extLst>
          </p:cNvPr>
          <p:cNvSpPr>
            <a:spLocks noGrp="1"/>
          </p:cNvSpPr>
          <p:nvPr>
            <p:ph type="title"/>
          </p:nvPr>
        </p:nvSpPr>
        <p:spPr>
          <a:xfrm>
            <a:off x="152400" y="1709739"/>
            <a:ext cx="8839200" cy="1719262"/>
          </a:xfrm>
          <a:prstGeom prst="rect">
            <a:avLst/>
          </a:prstGeom>
        </p:spPr>
        <p:txBody>
          <a:bodyPr anchor="t"/>
          <a:lstStyle>
            <a:lvl1pPr algn="ctr">
              <a:defRPr sz="4400" b="1">
                <a:solidFill>
                  <a:srgbClr val="090E74"/>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792DB7-7CB7-4D47-BA4C-0885F7F7FC90}"/>
              </a:ext>
            </a:extLst>
          </p:cNvPr>
          <p:cNvSpPr>
            <a:spLocks noGrp="1"/>
          </p:cNvSpPr>
          <p:nvPr>
            <p:ph type="body" idx="1"/>
          </p:nvPr>
        </p:nvSpPr>
        <p:spPr>
          <a:xfrm>
            <a:off x="381000" y="3429000"/>
            <a:ext cx="8305800" cy="1500187"/>
          </a:xfrm>
          <a:prstGeom prst="rect">
            <a:avLst/>
          </a:prstGeom>
        </p:spPr>
        <p:txBody>
          <a:bodyPr/>
          <a:lstStyle>
            <a:lvl1pPr marL="0" indent="0" algn="ctr">
              <a:buNone/>
              <a:defRPr sz="2500">
                <a:solidFill>
                  <a:srgbClr val="090E7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17665724"/>
      </p:ext>
    </p:extLst>
  </p:cSld>
  <p:clrMapOvr>
    <a:masterClrMapping/>
  </p:clrMapOvr>
  <p:transition>
    <p:wipe/>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80308"/>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159100"/>
          </a:xfrm>
        </p:spPr>
        <p:txBody>
          <a:bodyPr/>
          <a:lstStyle/>
          <a:p>
            <a:r>
              <a:rPr lang="en-US" dirty="0"/>
              <a:t>Click to edit Master title style</a:t>
            </a:r>
          </a:p>
        </p:txBody>
      </p:sp>
      <p:sp>
        <p:nvSpPr>
          <p:cNvPr id="3" name="Content Placeholder 2"/>
          <p:cNvSpPr>
            <a:spLocks noGrp="1"/>
          </p:cNvSpPr>
          <p:nvPr>
            <p:ph idx="1"/>
          </p:nvPr>
        </p:nvSpPr>
        <p:spPr>
          <a:xfrm>
            <a:off x="457200" y="1676401"/>
            <a:ext cx="8229600"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3935649"/>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52400" y="1285875"/>
            <a:ext cx="8839200" cy="2143125"/>
          </a:xfrm>
          <a:prstGeom prst="rect">
            <a:avLst/>
          </a:prstGeom>
        </p:spPr>
        <p:txBody>
          <a:bodyPr anchor="t">
            <a:normAutofit/>
          </a:bodyPr>
          <a:lstStyle>
            <a:lvl1pPr>
              <a:defRPr sz="4500">
                <a:solidFill>
                  <a:srgbClr val="090E74"/>
                </a:solidFill>
              </a:defRPr>
            </a:lvl1pPr>
          </a:lstStyle>
          <a:p>
            <a:r>
              <a:rPr lang="en-US"/>
              <a:t>Click to edit Master title style</a:t>
            </a:r>
            <a:endParaRPr dirty="0"/>
          </a:p>
        </p:txBody>
      </p:sp>
      <p:sp>
        <p:nvSpPr>
          <p:cNvPr id="12" name="Shape 12"/>
          <p:cNvSpPr>
            <a:spLocks noGrp="1"/>
          </p:cNvSpPr>
          <p:nvPr>
            <p:ph type="body" sz="quarter" idx="1"/>
          </p:nvPr>
        </p:nvSpPr>
        <p:spPr>
          <a:xfrm>
            <a:off x="457200" y="3429000"/>
            <a:ext cx="8229600" cy="2352179"/>
          </a:xfrm>
          <a:prstGeom prst="rect">
            <a:avLst/>
          </a:prstGeom>
        </p:spPr>
        <p:txBody>
          <a:bodyPr anchor="t"/>
          <a:lstStyle>
            <a:lvl1pPr marL="0" indent="0" algn="ctr">
              <a:spcBef>
                <a:spcPts val="0"/>
              </a:spcBef>
              <a:buSzTx/>
              <a:buNone/>
              <a:defRPr sz="2500">
                <a:solidFill>
                  <a:srgbClr val="090E74"/>
                </a:solidFill>
                <a:latin typeface="Calibri" panose="020F0502020204030204" pitchFamily="34" charset="0"/>
              </a:defRPr>
            </a:lvl1pPr>
            <a:lvl2pPr marL="0" indent="160729" algn="ctr">
              <a:spcBef>
                <a:spcPts val="0"/>
              </a:spcBef>
              <a:buSzTx/>
              <a:buNone/>
              <a:defRPr sz="2500">
                <a:solidFill>
                  <a:srgbClr val="090E74"/>
                </a:solidFill>
                <a:latin typeface="Calibri" panose="020F0502020204030204" pitchFamily="34" charset="0"/>
              </a:defRPr>
            </a:lvl2pPr>
            <a:lvl3pPr marL="0" indent="321457" algn="ctr">
              <a:spcBef>
                <a:spcPts val="0"/>
              </a:spcBef>
              <a:buSzTx/>
              <a:buNone/>
              <a:defRPr sz="2500">
                <a:solidFill>
                  <a:srgbClr val="090E74"/>
                </a:solidFill>
                <a:latin typeface="Calibri" panose="020F0502020204030204" pitchFamily="34" charset="0"/>
              </a:defRPr>
            </a:lvl3pPr>
            <a:lvl4pPr marL="0" indent="482186" algn="ctr">
              <a:spcBef>
                <a:spcPts val="0"/>
              </a:spcBef>
              <a:buSzTx/>
              <a:buNone/>
              <a:defRPr sz="2500">
                <a:solidFill>
                  <a:srgbClr val="090E74"/>
                </a:solidFill>
                <a:latin typeface="Calibri" panose="020F0502020204030204" pitchFamily="34" charset="0"/>
              </a:defRPr>
            </a:lvl4pPr>
            <a:lvl5pPr marL="0" indent="642915" algn="ctr">
              <a:spcBef>
                <a:spcPts val="0"/>
              </a:spcBef>
              <a:buSzTx/>
              <a:buNone/>
              <a:defRPr sz="2500">
                <a:solidFill>
                  <a:srgbClr val="090E74"/>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72767152"/>
      </p:ext>
    </p:extLst>
  </p:cSld>
  <p:clrMapOvr>
    <a:masterClrMapping/>
  </p:clrMapOvr>
  <p:transition spd="med"/>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411480" y="1285875"/>
            <a:ext cx="8345329" cy="4397693"/>
          </a:xfrm>
          <a:prstGeom prst="rect">
            <a:avLst/>
          </a:prstGeom>
        </p:spPr>
        <p:txBody>
          <a:bodyPr lIns="91439" tIns="45719" rIns="91439" bIns="45719" anchor="t">
            <a:noAutofit/>
          </a:bodyPr>
          <a:lstStyle/>
          <a:p>
            <a:r>
              <a:rPr lang="en-US"/>
              <a:t>Click icon to add picture</a:t>
            </a:r>
            <a:endParaRPr/>
          </a:p>
        </p:txBody>
      </p:sp>
    </p:spTree>
    <p:extLst>
      <p:ext uri="{BB962C8B-B14F-4D97-AF65-F5344CB8AC3E}">
        <p14:creationId xmlns:p14="http://schemas.microsoft.com/office/powerpoint/2010/main" val="2514927686"/>
      </p:ext>
    </p:extLst>
  </p:cSld>
  <p:clrMapOvr>
    <a:masterClrMapping/>
  </p:clrMapOvr>
  <p:transition spd="med"/>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310903"/>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p:nvPr>
        </p:nvSpPr>
        <p:spPr>
          <a:xfrm>
            <a:off x="411480" y="299680"/>
            <a:ext cx="8358188" cy="831890"/>
          </a:xfrm>
        </p:spPr>
        <p:txBody>
          <a:bodyPr>
            <a:normAutofit/>
          </a:bodyPr>
          <a:lstStyle>
            <a:lvl1pPr>
              <a:defRPr sz="3500" b="0">
                <a:solidFill>
                  <a:schemeClr val="bg1"/>
                </a:solidFill>
                <a:latin typeface="Calibri" panose="020F0502020204030204" pitchFamily="34" charset="0"/>
              </a:defRPr>
            </a:lvl1pPr>
          </a:lstStyle>
          <a:p>
            <a:r>
              <a:rPr lang="en-US"/>
              <a:t>Click to edit Master title style</a:t>
            </a:r>
            <a:endParaRPr lang="en-US" dirty="0"/>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31">
                <a:solidFill>
                  <a:srgbClr val="090E74"/>
                </a:solidFill>
                <a:latin typeface="Calibri" panose="020F0502020204030204" pitchFamily="34" charset="0"/>
              </a:defRPr>
            </a:lvl1pPr>
            <a:lvl2pPr>
              <a:defRPr sz="2531">
                <a:solidFill>
                  <a:srgbClr val="090E74"/>
                </a:solidFill>
                <a:latin typeface="Calibri" panose="020F0502020204030204" pitchFamily="34" charset="0"/>
              </a:defRPr>
            </a:lvl2pPr>
            <a:lvl3pPr>
              <a:defRPr sz="2531">
                <a:solidFill>
                  <a:srgbClr val="090E74"/>
                </a:solidFill>
                <a:latin typeface="Calibri" panose="020F0502020204030204" pitchFamily="34" charset="0"/>
              </a:defRPr>
            </a:lvl3pPr>
            <a:lvl4pPr>
              <a:defRPr sz="2531">
                <a:solidFill>
                  <a:srgbClr val="090E74"/>
                </a:solidFill>
                <a:latin typeface="Calibri" panose="020F0502020204030204" pitchFamily="34" charset="0"/>
              </a:defRPr>
            </a:lvl4pPr>
            <a:lvl5pPr>
              <a:defRPr sz="2531">
                <a:solidFill>
                  <a:srgbClr val="090E74"/>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558449072"/>
      </p:ext>
    </p:extLst>
  </p:cSld>
  <p:clrMapOvr>
    <a:masterClrMapping/>
  </p:clrMapOvr>
  <p:transition spd="med"/>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07A870-5CA6-4AC6-9A34-083A60D629B7}"/>
              </a:ext>
            </a:extLst>
          </p:cNvPr>
          <p:cNvSpPr>
            <a:spLocks noGrp="1"/>
          </p:cNvSpPr>
          <p:nvPr>
            <p:ph type="title"/>
          </p:nvPr>
        </p:nvSpPr>
        <p:spPr>
          <a:xfrm>
            <a:off x="411480" y="299680"/>
            <a:ext cx="8358188" cy="831890"/>
          </a:xfrm>
        </p:spPr>
        <p:txBody>
          <a:bodyPr>
            <a:normAutofit/>
          </a:bodyPr>
          <a:lstStyle>
            <a:lvl1pPr>
              <a:defRPr sz="3500" b="0">
                <a:solidFill>
                  <a:schemeClr val="bg1"/>
                </a:solidFill>
                <a:latin typeface="Calibri" panose="020F0502020204030204" pitchFamily="34" charset="0"/>
              </a:defRPr>
            </a:lvl1pPr>
          </a:lstStyle>
          <a:p>
            <a:r>
              <a:rPr lang="en-US"/>
              <a:t>Click to edit Master title style</a:t>
            </a:r>
            <a:endParaRPr lang="en-US" dirty="0"/>
          </a:p>
        </p:txBody>
      </p:sp>
      <p:sp>
        <p:nvSpPr>
          <p:cNvPr id="5" name="Shape 75">
            <a:extLst>
              <a:ext uri="{FF2B5EF4-FFF2-40B4-BE49-F238E27FC236}">
                <a16:creationId xmlns:a16="http://schemas.microsoft.com/office/drawing/2014/main" id="{0F80FE60-6851-4FD1-BA18-406F80806F61}"/>
              </a:ext>
            </a:extLst>
          </p:cNvPr>
          <p:cNvSpPr>
            <a:spLocks noGrp="1"/>
          </p:cNvSpPr>
          <p:nvPr>
            <p:ph type="body" idx="1"/>
          </p:nvPr>
        </p:nvSpPr>
        <p:spPr>
          <a:xfrm>
            <a:off x="411480" y="1393031"/>
            <a:ext cx="8358188" cy="4393406"/>
          </a:xfrm>
          <a:prstGeom prst="rect">
            <a:avLst/>
          </a:prstGeom>
        </p:spPr>
        <p:txBody>
          <a:bodyPr/>
          <a:lstStyle>
            <a:lvl1pPr marL="0" indent="0">
              <a:buFontTx/>
              <a:buNone/>
              <a:defRPr sz="2531">
                <a:solidFill>
                  <a:srgbClr val="090E74"/>
                </a:solidFill>
                <a:latin typeface="Calibri" panose="020F0502020204030204" pitchFamily="34" charset="0"/>
              </a:defRPr>
            </a:lvl1pPr>
            <a:lvl2pPr marL="312528" indent="0">
              <a:buFontTx/>
              <a:buNone/>
              <a:defRPr sz="2531">
                <a:solidFill>
                  <a:srgbClr val="090E74"/>
                </a:solidFill>
                <a:latin typeface="Calibri" panose="020F0502020204030204" pitchFamily="34" charset="0"/>
              </a:defRPr>
            </a:lvl2pPr>
            <a:lvl3pPr marL="625056" indent="0">
              <a:buFontTx/>
              <a:buNone/>
              <a:defRPr sz="2531">
                <a:solidFill>
                  <a:srgbClr val="090E74"/>
                </a:solidFill>
                <a:latin typeface="Calibri" panose="020F0502020204030204" pitchFamily="34" charset="0"/>
              </a:defRPr>
            </a:lvl3pPr>
            <a:lvl4pPr marL="937584" indent="0">
              <a:buFontTx/>
              <a:buNone/>
              <a:defRPr sz="2531">
                <a:solidFill>
                  <a:srgbClr val="090E74"/>
                </a:solidFill>
                <a:latin typeface="Calibri" panose="020F0502020204030204" pitchFamily="34" charset="0"/>
              </a:defRPr>
            </a:lvl4pPr>
            <a:lvl5pPr marL="1250112" indent="0">
              <a:buFontTx/>
              <a:buNone/>
              <a:defRPr sz="2531">
                <a:solidFill>
                  <a:srgbClr val="090E74"/>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716471937"/>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0298-C95C-4AB7-A20E-85A86187260B}"/>
              </a:ext>
            </a:extLst>
          </p:cNvPr>
          <p:cNvSpPr>
            <a:spLocks noGrp="1"/>
          </p:cNvSpPr>
          <p:nvPr>
            <p:ph type="title"/>
          </p:nvPr>
        </p:nvSpPr>
        <p:spPr>
          <a:xfrm>
            <a:off x="152400" y="1709739"/>
            <a:ext cx="8839200" cy="1719262"/>
          </a:xfrm>
          <a:prstGeom prst="rect">
            <a:avLst/>
          </a:prstGeom>
        </p:spPr>
        <p:txBody>
          <a:bodyPr anchor="t"/>
          <a:lstStyle>
            <a:lvl1pPr algn="ctr">
              <a:defRPr sz="4400" b="1">
                <a:solidFill>
                  <a:srgbClr val="090E74"/>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1792DB7-7CB7-4D47-BA4C-0885F7F7FC90}"/>
              </a:ext>
            </a:extLst>
          </p:cNvPr>
          <p:cNvSpPr>
            <a:spLocks noGrp="1"/>
          </p:cNvSpPr>
          <p:nvPr>
            <p:ph type="body" idx="1"/>
          </p:nvPr>
        </p:nvSpPr>
        <p:spPr>
          <a:xfrm>
            <a:off x="381000" y="3429000"/>
            <a:ext cx="8305800" cy="1500187"/>
          </a:xfrm>
          <a:prstGeom prst="rect">
            <a:avLst/>
          </a:prstGeom>
        </p:spPr>
        <p:txBody>
          <a:bodyPr/>
          <a:lstStyle>
            <a:lvl1pPr marL="0" indent="0" algn="ctr">
              <a:buNone/>
              <a:defRPr sz="2500">
                <a:solidFill>
                  <a:srgbClr val="090E7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511992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lvl1pPr>
              <a:defRPr sz="3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solidFill>
                  <a:srgbClr val="090E74"/>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solidFill>
                  <a:srgbClr val="090E74"/>
                </a:solidFill>
                <a:latin typeface="Calibri" panose="020F0502020204030204" pitchFamily="34" charset="0"/>
              </a:defRPr>
            </a:lvl1pPr>
            <a:lvl2pPr>
              <a:defRPr sz="2000">
                <a:solidFill>
                  <a:srgbClr val="090E74"/>
                </a:solidFill>
                <a:latin typeface="Calibri" panose="020F0502020204030204" pitchFamily="34" charset="0"/>
              </a:defRPr>
            </a:lvl2pPr>
            <a:lvl3pPr>
              <a:defRPr sz="1800">
                <a:solidFill>
                  <a:srgbClr val="090E74"/>
                </a:solidFill>
                <a:latin typeface="Calibri" panose="020F0502020204030204" pitchFamily="34" charset="0"/>
              </a:defRPr>
            </a:lvl3pPr>
            <a:lvl4pPr>
              <a:defRPr sz="1600">
                <a:solidFill>
                  <a:srgbClr val="090E74"/>
                </a:solidFill>
                <a:latin typeface="Calibri" panose="020F0502020204030204" pitchFamily="34" charset="0"/>
              </a:defRPr>
            </a:lvl4pPr>
            <a:lvl5pPr>
              <a:defRPr sz="1600">
                <a:solidFill>
                  <a:srgbClr val="090E74"/>
                </a:solidFill>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rgbClr val="090E74"/>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rgbClr val="090E74"/>
                </a:solidFill>
                <a:latin typeface="Calibri" panose="020F0502020204030204" pitchFamily="34" charset="0"/>
              </a:defRPr>
            </a:lvl1pPr>
            <a:lvl2pPr>
              <a:defRPr sz="2000">
                <a:solidFill>
                  <a:srgbClr val="090E74"/>
                </a:solidFill>
                <a:latin typeface="Calibri" panose="020F0502020204030204" pitchFamily="34" charset="0"/>
              </a:defRPr>
            </a:lvl2pPr>
            <a:lvl3pPr>
              <a:defRPr sz="1800">
                <a:solidFill>
                  <a:srgbClr val="090E74"/>
                </a:solidFill>
                <a:latin typeface="Calibri" panose="020F0502020204030204" pitchFamily="34" charset="0"/>
              </a:defRPr>
            </a:lvl3pPr>
            <a:lvl4pPr>
              <a:defRPr sz="1600">
                <a:solidFill>
                  <a:srgbClr val="090E74"/>
                </a:solidFill>
                <a:latin typeface="Calibri" panose="020F0502020204030204" pitchFamily="34" charset="0"/>
              </a:defRPr>
            </a:lvl4pPr>
            <a:lvl5pPr>
              <a:defRPr sz="1600">
                <a:solidFill>
                  <a:srgbClr val="090E74"/>
                </a:solidFill>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429644"/>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lvl1pPr>
              <a:defRPr sz="3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63524899"/>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52400" y="1285875"/>
            <a:ext cx="8839200" cy="2143125"/>
          </a:xfrm>
          <a:prstGeom prst="rect">
            <a:avLst/>
          </a:prstGeom>
        </p:spPr>
        <p:txBody>
          <a:bodyPr anchor="t">
            <a:normAutofit/>
          </a:bodyPr>
          <a:lstStyle>
            <a:lvl1pPr>
              <a:defRPr sz="4400">
                <a:solidFill>
                  <a:srgbClr val="090E74"/>
                </a:solidFill>
              </a:defRPr>
            </a:lvl1pPr>
          </a:lstStyle>
          <a:p>
            <a:r>
              <a:rPr lang="en-US" dirty="0"/>
              <a:t>Click to edit Master title style</a:t>
            </a:r>
            <a:endParaRPr dirty="0"/>
          </a:p>
        </p:txBody>
      </p:sp>
      <p:sp>
        <p:nvSpPr>
          <p:cNvPr id="12" name="Shape 12"/>
          <p:cNvSpPr>
            <a:spLocks noGrp="1"/>
          </p:cNvSpPr>
          <p:nvPr>
            <p:ph type="body" sz="quarter" idx="1"/>
          </p:nvPr>
        </p:nvSpPr>
        <p:spPr>
          <a:xfrm>
            <a:off x="457200" y="3429000"/>
            <a:ext cx="8229600" cy="2352179"/>
          </a:xfrm>
          <a:prstGeom prst="rect">
            <a:avLst/>
          </a:prstGeom>
        </p:spPr>
        <p:txBody>
          <a:bodyPr anchor="t"/>
          <a:lstStyle>
            <a:lvl1pPr marL="0" indent="0" algn="ctr">
              <a:spcBef>
                <a:spcPts val="0"/>
              </a:spcBef>
              <a:buSzTx/>
              <a:buNone/>
              <a:defRPr sz="2500">
                <a:solidFill>
                  <a:srgbClr val="090E74"/>
                </a:solidFill>
                <a:latin typeface="Calibri" panose="020F0502020204030204" pitchFamily="34" charset="0"/>
              </a:defRPr>
            </a:lvl1pPr>
            <a:lvl2pPr marL="0" indent="160729" algn="ctr">
              <a:spcBef>
                <a:spcPts val="0"/>
              </a:spcBef>
              <a:buSzTx/>
              <a:buNone/>
              <a:defRPr sz="2500">
                <a:solidFill>
                  <a:srgbClr val="090E74"/>
                </a:solidFill>
                <a:latin typeface="Calibri" panose="020F0502020204030204" pitchFamily="34" charset="0"/>
              </a:defRPr>
            </a:lvl2pPr>
            <a:lvl3pPr marL="0" indent="321457" algn="ctr">
              <a:spcBef>
                <a:spcPts val="0"/>
              </a:spcBef>
              <a:buSzTx/>
              <a:buNone/>
              <a:defRPr sz="2500">
                <a:solidFill>
                  <a:srgbClr val="090E74"/>
                </a:solidFill>
                <a:latin typeface="Calibri" panose="020F0502020204030204" pitchFamily="34" charset="0"/>
              </a:defRPr>
            </a:lvl3pPr>
            <a:lvl4pPr marL="0" indent="482186" algn="ctr">
              <a:spcBef>
                <a:spcPts val="0"/>
              </a:spcBef>
              <a:buSzTx/>
              <a:buNone/>
              <a:defRPr sz="2500">
                <a:solidFill>
                  <a:srgbClr val="090E74"/>
                </a:solidFill>
                <a:latin typeface="Calibri" panose="020F0502020204030204" pitchFamily="34" charset="0"/>
              </a:defRPr>
            </a:lvl4pPr>
            <a:lvl5pPr marL="0" indent="642915" algn="ctr">
              <a:spcBef>
                <a:spcPts val="0"/>
              </a:spcBef>
              <a:buSzTx/>
              <a:buNone/>
              <a:defRPr sz="2500">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66833732"/>
      </p:ext>
    </p:extLst>
  </p:cSld>
  <p:clrMapOvr>
    <a:masterClrMapping/>
  </p:clrMapOvr>
  <p:transition spd="med"/>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411480" y="1285875"/>
            <a:ext cx="8345329" cy="4397693"/>
          </a:xfrm>
          <a:prstGeom prst="rect">
            <a:avLst/>
          </a:prstGeom>
        </p:spPr>
        <p:txBody>
          <a:bodyPr lIns="91439" tIns="45719" rIns="91439" bIns="45719" anchor="t">
            <a:noAutofit/>
          </a:bodyPr>
          <a:lstStyle/>
          <a:p>
            <a:r>
              <a:rPr lang="en-US"/>
              <a:t>Click icon to add picture</a:t>
            </a:r>
            <a:endParaRPr/>
          </a:p>
        </p:txBody>
      </p:sp>
      <p:sp>
        <p:nvSpPr>
          <p:cNvPr id="3" name="Title 1">
            <a:extLst>
              <a:ext uri="{FF2B5EF4-FFF2-40B4-BE49-F238E27FC236}">
                <a16:creationId xmlns:a16="http://schemas.microsoft.com/office/drawing/2014/main" id="{DF5F7A34-ECBF-40E1-8610-14E103909F7C}"/>
              </a:ext>
            </a:extLst>
          </p:cNvPr>
          <p:cNvSpPr>
            <a:spLocks noGrp="1"/>
          </p:cNvSpPr>
          <p:nvPr>
            <p:ph type="title"/>
          </p:nvPr>
        </p:nvSpPr>
        <p:spPr>
          <a:xfrm>
            <a:off x="411480" y="342898"/>
            <a:ext cx="8358188" cy="804999"/>
          </a:xfrm>
        </p:spPr>
        <p:txBody>
          <a:bodyPr>
            <a:normAutofit/>
          </a:bodyPr>
          <a:lstStyle>
            <a:lvl1pPr>
              <a:defRPr sz="3500" b="0">
                <a:solidFill>
                  <a:schemeClr val="bg1"/>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91174315"/>
      </p:ext>
    </p:extLst>
  </p:cSld>
  <p:clrMapOvr>
    <a:masterClrMapping/>
  </p:clrMapOvr>
  <p:transition spd="med"/>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240151"/>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00">
                <a:solidFill>
                  <a:srgbClr val="090E74"/>
                </a:solidFill>
                <a:latin typeface="Calibri" panose="020F0502020204030204" pitchFamily="34" charset="0"/>
              </a:defRPr>
            </a:lvl1pPr>
            <a:lvl2pPr>
              <a:defRPr sz="2500">
                <a:solidFill>
                  <a:srgbClr val="090E74"/>
                </a:solidFill>
                <a:latin typeface="Calibri" panose="020F0502020204030204" pitchFamily="34" charset="0"/>
              </a:defRPr>
            </a:lvl2pPr>
            <a:lvl3pPr>
              <a:defRPr sz="2500">
                <a:solidFill>
                  <a:srgbClr val="090E74"/>
                </a:solidFill>
                <a:latin typeface="Calibri" panose="020F0502020204030204" pitchFamily="34" charset="0"/>
              </a:defRPr>
            </a:lvl3pPr>
            <a:lvl4pPr>
              <a:defRPr sz="2500">
                <a:solidFill>
                  <a:srgbClr val="090E74"/>
                </a:solidFill>
                <a:latin typeface="Calibri" panose="020F0502020204030204" pitchFamily="34" charset="0"/>
              </a:defRPr>
            </a:lvl4pPr>
            <a:lvl5pPr>
              <a:defRPr sz="2500">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itle 1">
            <a:extLst>
              <a:ext uri="{FF2B5EF4-FFF2-40B4-BE49-F238E27FC236}">
                <a16:creationId xmlns:a16="http://schemas.microsoft.com/office/drawing/2014/main" id="{C5D927C1-B032-4CE5-AC58-E9DFBD3576A3}"/>
              </a:ext>
            </a:extLst>
          </p:cNvPr>
          <p:cNvSpPr>
            <a:spLocks noGrp="1"/>
          </p:cNvSpPr>
          <p:nvPr>
            <p:ph type="title"/>
          </p:nvPr>
        </p:nvSpPr>
        <p:spPr>
          <a:xfrm>
            <a:off x="411480" y="342898"/>
            <a:ext cx="8358188" cy="804999"/>
          </a:xfrm>
        </p:spPr>
        <p:txBody>
          <a:bodyPr>
            <a:normAutofit/>
          </a:bodyPr>
          <a:lstStyle>
            <a:lvl1pPr>
              <a:defRPr sz="3500" b="0">
                <a:solidFill>
                  <a:schemeClr val="bg1"/>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5198711"/>
      </p:ext>
    </p:extLst>
  </p:cSld>
  <p:clrMapOvr>
    <a:masterClrMapping/>
  </p:clrMapOvr>
  <p:transition spd="med"/>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07A870-5CA6-4AC6-9A34-083A60D629B7}"/>
              </a:ext>
            </a:extLst>
          </p:cNvPr>
          <p:cNvSpPr>
            <a:spLocks noGrp="1"/>
          </p:cNvSpPr>
          <p:nvPr>
            <p:ph type="title"/>
          </p:nvPr>
        </p:nvSpPr>
        <p:spPr>
          <a:xfrm>
            <a:off x="411480" y="342898"/>
            <a:ext cx="8358188" cy="804999"/>
          </a:xfrm>
        </p:spPr>
        <p:txBody>
          <a:bodyPr>
            <a:normAutofit/>
          </a:bodyPr>
          <a:lstStyle>
            <a:lvl1pPr>
              <a:defRPr sz="3500" b="0">
                <a:solidFill>
                  <a:schemeClr val="bg1"/>
                </a:solidFill>
                <a:latin typeface="Calibri" panose="020F0502020204030204" pitchFamily="34" charset="0"/>
              </a:defRPr>
            </a:lvl1pPr>
          </a:lstStyle>
          <a:p>
            <a:r>
              <a:rPr lang="en-US" dirty="0"/>
              <a:t>Click to edit Master title style</a:t>
            </a:r>
          </a:p>
        </p:txBody>
      </p:sp>
      <p:sp>
        <p:nvSpPr>
          <p:cNvPr id="5" name="Shape 75">
            <a:extLst>
              <a:ext uri="{FF2B5EF4-FFF2-40B4-BE49-F238E27FC236}">
                <a16:creationId xmlns:a16="http://schemas.microsoft.com/office/drawing/2014/main" id="{0F80FE60-6851-4FD1-BA18-406F80806F61}"/>
              </a:ext>
            </a:extLst>
          </p:cNvPr>
          <p:cNvSpPr>
            <a:spLocks noGrp="1"/>
          </p:cNvSpPr>
          <p:nvPr>
            <p:ph type="body" idx="1"/>
          </p:nvPr>
        </p:nvSpPr>
        <p:spPr>
          <a:xfrm>
            <a:off x="411480" y="1393031"/>
            <a:ext cx="8358188" cy="4393406"/>
          </a:xfrm>
          <a:prstGeom prst="rect">
            <a:avLst/>
          </a:prstGeom>
        </p:spPr>
        <p:txBody>
          <a:bodyPr/>
          <a:lstStyle>
            <a:lvl1pPr marL="0" indent="0">
              <a:buFontTx/>
              <a:buNone/>
              <a:defRPr sz="2531">
                <a:solidFill>
                  <a:srgbClr val="090E74"/>
                </a:solidFill>
                <a:latin typeface="Calibri" panose="020F0502020204030204" pitchFamily="34" charset="0"/>
              </a:defRPr>
            </a:lvl1pPr>
            <a:lvl2pPr marL="312528" indent="0">
              <a:buFontTx/>
              <a:buNone/>
              <a:defRPr sz="2531">
                <a:solidFill>
                  <a:srgbClr val="090E74"/>
                </a:solidFill>
                <a:latin typeface="Calibri" panose="020F0502020204030204" pitchFamily="34" charset="0"/>
              </a:defRPr>
            </a:lvl2pPr>
            <a:lvl3pPr marL="625056" indent="0">
              <a:buFontTx/>
              <a:buNone/>
              <a:defRPr sz="2531">
                <a:solidFill>
                  <a:srgbClr val="090E74"/>
                </a:solidFill>
                <a:latin typeface="Calibri" panose="020F0502020204030204" pitchFamily="34" charset="0"/>
              </a:defRPr>
            </a:lvl3pPr>
            <a:lvl4pPr marL="937584" indent="0">
              <a:buFontTx/>
              <a:buNone/>
              <a:defRPr sz="2531">
                <a:solidFill>
                  <a:srgbClr val="090E74"/>
                </a:solidFill>
                <a:latin typeface="Calibri" panose="020F0502020204030204" pitchFamily="34" charset="0"/>
              </a:defRPr>
            </a:lvl4pPr>
            <a:lvl5pPr marL="1250112" indent="0">
              <a:buFontTx/>
              <a:buNone/>
              <a:defRPr sz="2531">
                <a:solidFill>
                  <a:srgbClr val="090E74"/>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7205676"/>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1">
                <a:solidFill>
                  <a:srgbClr val="090E74"/>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solidFill>
                  <a:srgbClr val="090E74"/>
                </a:solidFill>
                <a:latin typeface="Calibri" panose="020F0502020204030204" pitchFamily="34" charset="0"/>
              </a:defRPr>
            </a:lvl1pPr>
            <a:lvl2pPr>
              <a:defRPr sz="2000">
                <a:solidFill>
                  <a:srgbClr val="090E74"/>
                </a:solidFill>
                <a:latin typeface="Calibri" panose="020F0502020204030204" pitchFamily="34" charset="0"/>
              </a:defRPr>
            </a:lvl2pPr>
            <a:lvl3pPr>
              <a:defRPr sz="1800">
                <a:solidFill>
                  <a:srgbClr val="090E74"/>
                </a:solidFill>
                <a:latin typeface="Calibri" panose="020F0502020204030204" pitchFamily="34" charset="0"/>
              </a:defRPr>
            </a:lvl3pPr>
            <a:lvl4pPr>
              <a:defRPr sz="1600">
                <a:solidFill>
                  <a:srgbClr val="090E74"/>
                </a:solidFill>
                <a:latin typeface="Calibri" panose="020F0502020204030204" pitchFamily="34" charset="0"/>
              </a:defRPr>
            </a:lvl4pPr>
            <a:lvl5pPr>
              <a:defRPr sz="1600">
                <a:solidFill>
                  <a:srgbClr val="090E74"/>
                </a:solidFill>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rgbClr val="090E74"/>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rgbClr val="090E74"/>
                </a:solidFill>
                <a:latin typeface="Calibri" panose="020F0502020204030204" pitchFamily="34" charset="0"/>
              </a:defRPr>
            </a:lvl1pPr>
            <a:lvl2pPr>
              <a:defRPr sz="2000">
                <a:solidFill>
                  <a:srgbClr val="090E74"/>
                </a:solidFill>
                <a:latin typeface="Calibri" panose="020F0502020204030204" pitchFamily="34" charset="0"/>
              </a:defRPr>
            </a:lvl2pPr>
            <a:lvl3pPr>
              <a:defRPr sz="1800">
                <a:solidFill>
                  <a:srgbClr val="090E74"/>
                </a:solidFill>
                <a:latin typeface="Calibri" panose="020F0502020204030204" pitchFamily="34" charset="0"/>
              </a:defRPr>
            </a:lvl3pPr>
            <a:lvl4pPr>
              <a:defRPr sz="1600">
                <a:solidFill>
                  <a:srgbClr val="090E74"/>
                </a:solidFill>
                <a:latin typeface="Calibri" panose="020F0502020204030204" pitchFamily="34" charset="0"/>
              </a:defRPr>
            </a:lvl4pPr>
            <a:lvl5pPr>
              <a:defRPr sz="1600">
                <a:solidFill>
                  <a:srgbClr val="090E74"/>
                </a:solidFill>
                <a:latin typeface="Calibri" panose="020F050202020403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4572BE28-B20F-4D20-91BF-297691F4A254}"/>
              </a:ext>
            </a:extLst>
          </p:cNvPr>
          <p:cNvSpPr>
            <a:spLocks noGrp="1"/>
          </p:cNvSpPr>
          <p:nvPr>
            <p:ph type="title"/>
          </p:nvPr>
        </p:nvSpPr>
        <p:spPr>
          <a:xfrm>
            <a:off x="411480" y="342898"/>
            <a:ext cx="8358188" cy="804999"/>
          </a:xfrm>
        </p:spPr>
        <p:txBody>
          <a:bodyPr>
            <a:normAutofit/>
          </a:bodyPr>
          <a:lstStyle>
            <a:lvl1pPr>
              <a:defRPr sz="3500" b="0">
                <a:solidFill>
                  <a:schemeClr val="bg1"/>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405854615"/>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9B1288-89E6-424A-A37D-A0620BB1D819}"/>
              </a:ext>
            </a:extLst>
          </p:cNvPr>
          <p:cNvSpPr>
            <a:spLocks noGrp="1"/>
          </p:cNvSpPr>
          <p:nvPr>
            <p:ph type="title"/>
          </p:nvPr>
        </p:nvSpPr>
        <p:spPr>
          <a:xfrm>
            <a:off x="411480" y="342898"/>
            <a:ext cx="8358188" cy="804999"/>
          </a:xfrm>
        </p:spPr>
        <p:txBody>
          <a:bodyPr>
            <a:normAutofit/>
          </a:bodyPr>
          <a:lstStyle>
            <a:lvl1pPr>
              <a:defRPr sz="3500" b="0">
                <a:solidFill>
                  <a:schemeClr val="bg1"/>
                </a:solidFill>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420194960"/>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amp;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52400" y="1285875"/>
            <a:ext cx="8839200" cy="2143125"/>
          </a:xfrm>
          <a:prstGeom prst="rect">
            <a:avLst/>
          </a:prstGeom>
        </p:spPr>
        <p:txBody>
          <a:bodyPr anchor="t">
            <a:normAutofit/>
          </a:bodyPr>
          <a:lstStyle>
            <a:lvl1pPr>
              <a:defRPr sz="4500">
                <a:solidFill>
                  <a:srgbClr val="090E74"/>
                </a:solidFill>
              </a:defRPr>
            </a:lvl1pPr>
          </a:lstStyle>
          <a:p>
            <a:r>
              <a:rPr lang="en-US"/>
              <a:t>Click to edit Master title style</a:t>
            </a:r>
            <a:endParaRPr dirty="0"/>
          </a:p>
        </p:txBody>
      </p:sp>
      <p:sp>
        <p:nvSpPr>
          <p:cNvPr id="12" name="Shape 12"/>
          <p:cNvSpPr>
            <a:spLocks noGrp="1"/>
          </p:cNvSpPr>
          <p:nvPr>
            <p:ph type="body" sz="quarter" idx="1"/>
          </p:nvPr>
        </p:nvSpPr>
        <p:spPr>
          <a:xfrm>
            <a:off x="457200" y="3429000"/>
            <a:ext cx="8229600" cy="2352179"/>
          </a:xfrm>
          <a:prstGeom prst="rect">
            <a:avLst/>
          </a:prstGeom>
        </p:spPr>
        <p:txBody>
          <a:bodyPr anchor="t"/>
          <a:lstStyle>
            <a:lvl1pPr marL="0" indent="0" algn="ctr">
              <a:spcBef>
                <a:spcPts val="0"/>
              </a:spcBef>
              <a:buSzTx/>
              <a:buNone/>
              <a:defRPr sz="2250">
                <a:solidFill>
                  <a:srgbClr val="090E74"/>
                </a:solidFill>
                <a:latin typeface="Calibri" panose="020F0502020204030204" pitchFamily="34" charset="0"/>
              </a:defRPr>
            </a:lvl1pPr>
            <a:lvl2pPr marL="0" indent="160729" algn="ctr">
              <a:spcBef>
                <a:spcPts val="0"/>
              </a:spcBef>
              <a:buSzTx/>
              <a:buNone/>
              <a:defRPr sz="2250">
                <a:solidFill>
                  <a:srgbClr val="090E74"/>
                </a:solidFill>
                <a:latin typeface="Calibri" panose="020F0502020204030204" pitchFamily="34" charset="0"/>
              </a:defRPr>
            </a:lvl2pPr>
            <a:lvl3pPr marL="0" indent="321457" algn="ctr">
              <a:spcBef>
                <a:spcPts val="0"/>
              </a:spcBef>
              <a:buSzTx/>
              <a:buNone/>
              <a:defRPr sz="2250">
                <a:solidFill>
                  <a:srgbClr val="090E74"/>
                </a:solidFill>
                <a:latin typeface="Calibri" panose="020F0502020204030204" pitchFamily="34" charset="0"/>
              </a:defRPr>
            </a:lvl3pPr>
            <a:lvl4pPr marL="0" indent="482186" algn="ctr">
              <a:spcBef>
                <a:spcPts val="0"/>
              </a:spcBef>
              <a:buSzTx/>
              <a:buNone/>
              <a:defRPr sz="2250">
                <a:solidFill>
                  <a:srgbClr val="090E74"/>
                </a:solidFill>
                <a:latin typeface="Calibri" panose="020F0502020204030204" pitchFamily="34" charset="0"/>
              </a:defRPr>
            </a:lvl4pPr>
            <a:lvl5pPr marL="0" indent="642915" algn="ctr">
              <a:spcBef>
                <a:spcPts val="0"/>
              </a:spcBef>
              <a:buSzTx/>
              <a:buNone/>
              <a:defRPr sz="2250">
                <a:solidFill>
                  <a:srgbClr val="090E74"/>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567872637"/>
      </p:ext>
    </p:extLst>
  </p:cSld>
  <p:clrMapOvr>
    <a:masterClrMapping/>
  </p:clrMapOvr>
  <p:transition spd="med"/>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806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 name="Shape 102"/>
          <p:cNvSpPr>
            <a:spLocks noGrp="1"/>
          </p:cNvSpPr>
          <p:nvPr>
            <p:ph type="pic" idx="13"/>
          </p:nvPr>
        </p:nvSpPr>
        <p:spPr>
          <a:xfrm>
            <a:off x="411480" y="1285875"/>
            <a:ext cx="8345329" cy="4397693"/>
          </a:xfrm>
          <a:prstGeom prst="rect">
            <a:avLst/>
          </a:prstGeom>
        </p:spPr>
        <p:txBody>
          <a:bodyPr lIns="91439" tIns="45719" rIns="91439" bIns="45719" anchor="t">
            <a:noAutofit/>
          </a:bodyPr>
          <a:lstStyle/>
          <a:p>
            <a:r>
              <a:rPr lang="en-US"/>
              <a:t>Click icon to add picture</a:t>
            </a:r>
            <a:endParaRPr/>
          </a:p>
        </p:txBody>
      </p:sp>
    </p:spTree>
    <p:extLst>
      <p:ext uri="{BB962C8B-B14F-4D97-AF65-F5344CB8AC3E}">
        <p14:creationId xmlns:p14="http://schemas.microsoft.com/office/powerpoint/2010/main" val="1354120378"/>
      </p:ext>
    </p:extLst>
  </p:cSld>
  <p:clrMapOvr>
    <a:masterClrMapping/>
  </p:clrMapOvr>
  <p:transition spd="med"/>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975296"/>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p:nvPr>
        </p:nvSpPr>
        <p:spPr>
          <a:xfrm>
            <a:off x="411480" y="299680"/>
            <a:ext cx="8358188" cy="831890"/>
          </a:xfrm>
        </p:spPr>
        <p:txBody>
          <a:bodyPr>
            <a:normAutofit/>
          </a:bodyPr>
          <a:lstStyle>
            <a:lvl1pPr>
              <a:defRPr sz="3500" b="0">
                <a:solidFill>
                  <a:schemeClr val="bg1"/>
                </a:solidFill>
                <a:latin typeface="Calibri" panose="020F0502020204030204" pitchFamily="34" charset="0"/>
              </a:defRPr>
            </a:lvl1pPr>
          </a:lstStyle>
          <a:p>
            <a:r>
              <a:rPr lang="en-US"/>
              <a:t>Click to edit Master title style</a:t>
            </a:r>
            <a:endParaRPr lang="en-US" dirty="0"/>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31">
                <a:solidFill>
                  <a:srgbClr val="090E74"/>
                </a:solidFill>
                <a:latin typeface="Calibri" panose="020F0502020204030204" pitchFamily="34" charset="0"/>
              </a:defRPr>
            </a:lvl1pPr>
            <a:lvl2pPr>
              <a:defRPr sz="2531">
                <a:solidFill>
                  <a:srgbClr val="090E74"/>
                </a:solidFill>
                <a:latin typeface="Calibri" panose="020F0502020204030204" pitchFamily="34" charset="0"/>
              </a:defRPr>
            </a:lvl2pPr>
            <a:lvl3pPr>
              <a:defRPr sz="2531">
                <a:solidFill>
                  <a:srgbClr val="090E74"/>
                </a:solidFill>
                <a:latin typeface="Calibri" panose="020F0502020204030204" pitchFamily="34" charset="0"/>
              </a:defRPr>
            </a:lvl3pPr>
            <a:lvl4pPr>
              <a:defRPr sz="2531">
                <a:solidFill>
                  <a:srgbClr val="090E74"/>
                </a:solidFill>
                <a:latin typeface="Calibri" panose="020F0502020204030204" pitchFamily="34" charset="0"/>
              </a:defRPr>
            </a:lvl4pPr>
            <a:lvl5pPr>
              <a:defRPr sz="2531">
                <a:solidFill>
                  <a:srgbClr val="090E74"/>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263414761"/>
      </p:ext>
    </p:extLst>
  </p:cSld>
  <p:clrMapOvr>
    <a:masterClrMapping/>
  </p:clrMapOvr>
  <p:transition spd="med"/>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p:nvPr>
        </p:nvSpPr>
        <p:spPr>
          <a:xfrm>
            <a:off x="411480" y="304800"/>
            <a:ext cx="8358188" cy="826770"/>
          </a:xfrm>
        </p:spPr>
        <p:txBody>
          <a:bodyPr>
            <a:noAutofit/>
          </a:bodyPr>
          <a:lstStyle>
            <a:lvl1pPr>
              <a:defRPr sz="3500" b="0">
                <a:solidFill>
                  <a:schemeClr val="bg1"/>
                </a:solidFill>
                <a:latin typeface="Calibri" panose="020F0502020204030204" pitchFamily="34" charset="0"/>
              </a:defRPr>
            </a:lvl1pPr>
          </a:lstStyle>
          <a:p>
            <a:r>
              <a:rPr lang="en-US"/>
              <a:t>Click to edit Master title style</a:t>
            </a:r>
            <a:endParaRPr lang="en-US" dirty="0"/>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31">
                <a:solidFill>
                  <a:srgbClr val="090E74"/>
                </a:solidFill>
                <a:latin typeface="Calibri" panose="020F0502020204030204" pitchFamily="34" charset="0"/>
              </a:defRPr>
            </a:lvl1pPr>
            <a:lvl2pPr>
              <a:defRPr sz="2531">
                <a:solidFill>
                  <a:srgbClr val="090E74"/>
                </a:solidFill>
                <a:latin typeface="Calibri" panose="020F0502020204030204" pitchFamily="34" charset="0"/>
              </a:defRPr>
            </a:lvl2pPr>
            <a:lvl3pPr>
              <a:defRPr sz="2531">
                <a:solidFill>
                  <a:srgbClr val="090E74"/>
                </a:solidFill>
                <a:latin typeface="Calibri" panose="020F0502020204030204" pitchFamily="34" charset="0"/>
              </a:defRPr>
            </a:lvl3pPr>
            <a:lvl4pPr>
              <a:defRPr sz="2531">
                <a:solidFill>
                  <a:srgbClr val="090E74"/>
                </a:solidFill>
                <a:latin typeface="Calibri" panose="020F0502020204030204" pitchFamily="34" charset="0"/>
              </a:defRPr>
            </a:lvl4pPr>
            <a:lvl5pPr>
              <a:defRPr sz="2531">
                <a:solidFill>
                  <a:srgbClr val="090E74"/>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696318250"/>
      </p:ext>
    </p:extLst>
  </p:cSld>
  <p:clrMapOvr>
    <a:masterClrMapping/>
  </p:clrMapOvr>
  <p:transition spd="med"/>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lvl1pPr>
              <a:defRPr sz="35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454525"/>
          </a:xfrm>
        </p:spPr>
        <p:txBody>
          <a:bodyPr/>
          <a:lstStyle>
            <a:lvl1pPr>
              <a:defRPr>
                <a:solidFill>
                  <a:srgbClr val="090E74"/>
                </a:solidFill>
              </a:defRPr>
            </a:lvl1pPr>
            <a:lvl2pPr>
              <a:defRPr>
                <a:solidFill>
                  <a:srgbClr val="090E74"/>
                </a:solidFill>
              </a:defRPr>
            </a:lvl2pPr>
            <a:lvl3pPr>
              <a:defRPr>
                <a:solidFill>
                  <a:srgbClr val="090E74"/>
                </a:solidFill>
              </a:defRPr>
            </a:lvl3pPr>
            <a:lvl4pPr>
              <a:defRPr>
                <a:solidFill>
                  <a:srgbClr val="090E74"/>
                </a:solidFill>
              </a:defRPr>
            </a:lvl4pPr>
            <a:lvl5pPr>
              <a:defRPr>
                <a:solidFill>
                  <a:srgbClr val="090E7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9459858"/>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lvl1pPr>
              <a:defRPr sz="3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solidFill>
                  <a:srgbClr val="090E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solidFill>
                  <a:srgbClr val="090E74"/>
                </a:solidFill>
              </a:defRPr>
            </a:lvl1pPr>
            <a:lvl2pPr>
              <a:defRPr sz="2000">
                <a:solidFill>
                  <a:srgbClr val="090E74"/>
                </a:solidFill>
              </a:defRPr>
            </a:lvl2pPr>
            <a:lvl3pPr>
              <a:defRPr sz="1800">
                <a:solidFill>
                  <a:srgbClr val="090E74"/>
                </a:solidFill>
              </a:defRPr>
            </a:lvl3pPr>
            <a:lvl4pPr>
              <a:defRPr sz="1600">
                <a:solidFill>
                  <a:srgbClr val="090E74"/>
                </a:solidFill>
              </a:defRPr>
            </a:lvl4pPr>
            <a:lvl5pPr>
              <a:defRPr sz="1600">
                <a:solidFill>
                  <a:srgbClr val="090E74"/>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rgbClr val="090E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rgbClr val="090E74"/>
                </a:solidFill>
              </a:defRPr>
            </a:lvl1pPr>
            <a:lvl2pPr>
              <a:defRPr sz="2000">
                <a:solidFill>
                  <a:srgbClr val="090E74"/>
                </a:solidFill>
              </a:defRPr>
            </a:lvl2pPr>
            <a:lvl3pPr>
              <a:defRPr sz="1800">
                <a:solidFill>
                  <a:srgbClr val="090E74"/>
                </a:solidFill>
              </a:defRPr>
            </a:lvl3pPr>
            <a:lvl4pPr>
              <a:defRPr sz="1600">
                <a:solidFill>
                  <a:srgbClr val="090E74"/>
                </a:solidFill>
              </a:defRPr>
            </a:lvl4pPr>
            <a:lvl5pPr>
              <a:defRPr sz="1600">
                <a:solidFill>
                  <a:srgbClr val="090E74"/>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0497898"/>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0308796"/>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amp;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457200" y="1295401"/>
            <a:ext cx="8229600" cy="1828800"/>
          </a:xfrm>
          <a:prstGeom prst="rect">
            <a:avLst/>
          </a:prstGeom>
        </p:spPr>
        <p:txBody>
          <a:bodyPr anchor="b">
            <a:noAutofit/>
          </a:bodyPr>
          <a:lstStyle>
            <a:lvl1pPr>
              <a:defRPr sz="6000">
                <a:solidFill>
                  <a:srgbClr val="090E74"/>
                </a:solidFill>
              </a:defRPr>
            </a:lvl1pPr>
          </a:lstStyle>
          <a:p>
            <a:r>
              <a:rPr lang="en-US" dirty="0"/>
              <a:t>Click to edit Master title style</a:t>
            </a:r>
            <a:endParaRPr dirty="0"/>
          </a:p>
        </p:txBody>
      </p:sp>
      <p:sp>
        <p:nvSpPr>
          <p:cNvPr id="12" name="Shape 12"/>
          <p:cNvSpPr>
            <a:spLocks noGrp="1"/>
          </p:cNvSpPr>
          <p:nvPr>
            <p:ph type="body" sz="quarter" idx="1"/>
          </p:nvPr>
        </p:nvSpPr>
        <p:spPr>
          <a:xfrm>
            <a:off x="457200" y="3283833"/>
            <a:ext cx="8229600" cy="2507367"/>
          </a:xfrm>
          <a:prstGeom prst="rect">
            <a:avLst/>
          </a:prstGeom>
        </p:spPr>
        <p:txBody>
          <a:bodyPr anchor="t"/>
          <a:lstStyle>
            <a:lvl1pPr marL="0" indent="0" algn="ctr">
              <a:spcBef>
                <a:spcPts val="0"/>
              </a:spcBef>
              <a:buSzTx/>
              <a:buNone/>
              <a:defRPr sz="2500">
                <a:solidFill>
                  <a:srgbClr val="090E74"/>
                </a:solidFill>
                <a:latin typeface="Calibri" panose="020F0502020204030204" pitchFamily="34" charset="0"/>
              </a:defRPr>
            </a:lvl1pPr>
            <a:lvl2pPr marL="0" indent="160729" algn="ctr">
              <a:spcBef>
                <a:spcPts val="0"/>
              </a:spcBef>
              <a:buSzTx/>
              <a:buNone/>
              <a:defRPr sz="2500">
                <a:solidFill>
                  <a:srgbClr val="090E74"/>
                </a:solidFill>
                <a:latin typeface="Calibri" panose="020F0502020204030204" pitchFamily="34" charset="0"/>
              </a:defRPr>
            </a:lvl2pPr>
            <a:lvl3pPr marL="0" indent="321457" algn="ctr">
              <a:spcBef>
                <a:spcPts val="0"/>
              </a:spcBef>
              <a:buSzTx/>
              <a:buNone/>
              <a:defRPr sz="2500">
                <a:solidFill>
                  <a:srgbClr val="090E74"/>
                </a:solidFill>
                <a:latin typeface="Calibri" panose="020F0502020204030204" pitchFamily="34" charset="0"/>
              </a:defRPr>
            </a:lvl3pPr>
            <a:lvl4pPr marL="0" indent="482186" algn="ctr">
              <a:spcBef>
                <a:spcPts val="0"/>
              </a:spcBef>
              <a:buSzTx/>
              <a:buNone/>
              <a:defRPr sz="2500">
                <a:solidFill>
                  <a:srgbClr val="090E74"/>
                </a:solidFill>
                <a:latin typeface="Calibri" panose="020F0502020204030204" pitchFamily="34" charset="0"/>
              </a:defRPr>
            </a:lvl4pPr>
            <a:lvl5pPr marL="0" indent="642915" algn="ctr">
              <a:spcBef>
                <a:spcPts val="0"/>
              </a:spcBef>
              <a:buSzTx/>
              <a:buNone/>
              <a:defRPr sz="2500">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655717975"/>
      </p:ext>
    </p:extLst>
  </p:cSld>
  <p:clrMapOvr>
    <a:masterClrMapping/>
  </p:clrMapOvr>
  <p:transition spd="med"/>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p:nvPr>
        </p:nvSpPr>
        <p:spPr>
          <a:xfrm>
            <a:off x="457200" y="299680"/>
            <a:ext cx="8229600" cy="831890"/>
          </a:xfrm>
        </p:spPr>
        <p:txBody>
          <a:bodyPr>
            <a:normAutofit/>
          </a:bodyPr>
          <a:lstStyle>
            <a:lvl1pPr>
              <a:defRPr sz="3600" b="0">
                <a:solidFill>
                  <a:schemeClr val="bg1"/>
                </a:solidFill>
                <a:latin typeface="Calibri" panose="020F0502020204030204" pitchFamily="34" charset="0"/>
              </a:defRPr>
            </a:lvl1pPr>
          </a:lstStyle>
          <a:p>
            <a:r>
              <a:rPr lang="en-US" dirty="0"/>
              <a:t>Click to edit Master title style</a:t>
            </a:r>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57200" y="1393031"/>
            <a:ext cx="8229600" cy="4393406"/>
          </a:xfrm>
          <a:prstGeom prst="rect">
            <a:avLst/>
          </a:prstGeom>
        </p:spPr>
        <p:txBody>
          <a:bodyPr/>
          <a:lstStyle>
            <a:lvl1pPr>
              <a:defRPr sz="2500">
                <a:solidFill>
                  <a:srgbClr val="090E74"/>
                </a:solidFill>
                <a:latin typeface="Calibri" panose="020F0502020204030204" pitchFamily="34" charset="0"/>
              </a:defRPr>
            </a:lvl1pPr>
            <a:lvl2pPr>
              <a:defRPr sz="2500">
                <a:solidFill>
                  <a:srgbClr val="090E74"/>
                </a:solidFill>
                <a:latin typeface="Calibri" panose="020F0502020204030204" pitchFamily="34" charset="0"/>
              </a:defRPr>
            </a:lvl2pPr>
            <a:lvl3pPr>
              <a:defRPr sz="2500">
                <a:solidFill>
                  <a:srgbClr val="090E74"/>
                </a:solidFill>
                <a:latin typeface="Calibri" panose="020F0502020204030204" pitchFamily="34" charset="0"/>
              </a:defRPr>
            </a:lvl3pPr>
            <a:lvl4pPr>
              <a:defRPr sz="2500">
                <a:solidFill>
                  <a:srgbClr val="090E74"/>
                </a:solidFill>
                <a:latin typeface="Calibri" panose="020F0502020204030204" pitchFamily="34" charset="0"/>
              </a:defRPr>
            </a:lvl4pPr>
            <a:lvl5pPr>
              <a:defRPr sz="2500">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8859515"/>
      </p:ext>
    </p:extLst>
  </p:cSld>
  <p:clrMapOvr>
    <a:masterClrMapping/>
  </p:clrMapOvr>
  <p:transition spd="med"/>
  <p:hf hdr="0" ftr="0" dt="0"/>
  <p:extLst>
    <p:ext uri="{DCECCB84-F9BA-43D5-87BE-67443E8EF086}">
      <p15:sldGuideLst xmlns:p15="http://schemas.microsoft.com/office/powerpoint/2012/main">
        <p15:guide id="1" orient="horz" pos="2160">
          <p15:clr>
            <a:srgbClr val="FBAE40"/>
          </p15:clr>
        </p15:guide>
        <p15:guide id="2" pos="547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381D-735E-44EF-B536-93BC63FA54BD}"/>
              </a:ext>
            </a:extLst>
          </p:cNvPr>
          <p:cNvSpPr>
            <a:spLocks noGrp="1"/>
          </p:cNvSpPr>
          <p:nvPr>
            <p:ph type="title" hasCustomPrompt="1"/>
          </p:nvPr>
        </p:nvSpPr>
        <p:spPr>
          <a:xfrm>
            <a:off x="411480" y="299680"/>
            <a:ext cx="8358188" cy="831890"/>
          </a:xfrm>
        </p:spPr>
        <p:txBody>
          <a:bodyPr>
            <a:noAutofit/>
          </a:bodyPr>
          <a:lstStyle>
            <a:lvl1pPr>
              <a:defRPr sz="3000" b="0">
                <a:solidFill>
                  <a:schemeClr val="bg1"/>
                </a:solidFill>
                <a:latin typeface="Calibri" panose="020F0502020204030204" pitchFamily="34" charset="0"/>
              </a:defRPr>
            </a:lvl1pPr>
          </a:lstStyle>
          <a:p>
            <a:r>
              <a:rPr lang="en-US" dirty="0"/>
              <a:t>Click to edit </a:t>
            </a:r>
            <a:br>
              <a:rPr lang="en-US" dirty="0"/>
            </a:br>
            <a:r>
              <a:rPr lang="en-US" dirty="0"/>
              <a:t>Master title style</a:t>
            </a:r>
          </a:p>
        </p:txBody>
      </p:sp>
      <p:sp>
        <p:nvSpPr>
          <p:cNvPr id="3" name="Shape 75">
            <a:extLst>
              <a:ext uri="{FF2B5EF4-FFF2-40B4-BE49-F238E27FC236}">
                <a16:creationId xmlns:a16="http://schemas.microsoft.com/office/drawing/2014/main" id="{4EC06F66-CE8C-40D8-95DA-25EC3615EB9D}"/>
              </a:ext>
            </a:extLst>
          </p:cNvPr>
          <p:cNvSpPr>
            <a:spLocks noGrp="1"/>
          </p:cNvSpPr>
          <p:nvPr>
            <p:ph type="body" idx="1"/>
          </p:nvPr>
        </p:nvSpPr>
        <p:spPr>
          <a:xfrm>
            <a:off x="411480" y="1393031"/>
            <a:ext cx="8358188" cy="4393406"/>
          </a:xfrm>
          <a:prstGeom prst="rect">
            <a:avLst/>
          </a:prstGeom>
        </p:spPr>
        <p:txBody>
          <a:bodyPr/>
          <a:lstStyle>
            <a:lvl1pPr>
              <a:defRPr sz="2500">
                <a:solidFill>
                  <a:srgbClr val="090E74"/>
                </a:solidFill>
                <a:latin typeface="Calibri" panose="020F0502020204030204" pitchFamily="34" charset="0"/>
              </a:defRPr>
            </a:lvl1pPr>
            <a:lvl2pPr>
              <a:defRPr sz="2500">
                <a:solidFill>
                  <a:srgbClr val="090E74"/>
                </a:solidFill>
                <a:latin typeface="Calibri" panose="020F0502020204030204" pitchFamily="34" charset="0"/>
              </a:defRPr>
            </a:lvl2pPr>
            <a:lvl3pPr>
              <a:defRPr sz="2500">
                <a:solidFill>
                  <a:srgbClr val="090E74"/>
                </a:solidFill>
                <a:latin typeface="Calibri" panose="020F0502020204030204" pitchFamily="34" charset="0"/>
              </a:defRPr>
            </a:lvl3pPr>
            <a:lvl4pPr>
              <a:defRPr sz="2500">
                <a:solidFill>
                  <a:srgbClr val="090E74"/>
                </a:solidFill>
                <a:latin typeface="Calibri" panose="020F0502020204030204" pitchFamily="34" charset="0"/>
              </a:defRPr>
            </a:lvl4pPr>
            <a:lvl5pPr>
              <a:defRPr sz="2500">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618225444"/>
      </p:ext>
    </p:extLst>
  </p:cSld>
  <p:clrMapOvr>
    <a:masterClrMapping/>
  </p:clrMapOvr>
  <p:transition spd="med"/>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9F3B-A2E1-4786-9E11-6CF470951461}"/>
              </a:ext>
            </a:extLst>
          </p:cNvPr>
          <p:cNvSpPr>
            <a:spLocks noGrp="1"/>
          </p:cNvSpPr>
          <p:nvPr>
            <p:ph type="ctrTitle"/>
          </p:nvPr>
        </p:nvSpPr>
        <p:spPr>
          <a:xfrm>
            <a:off x="152400" y="1350963"/>
            <a:ext cx="8839200" cy="2078037"/>
          </a:xfrm>
        </p:spPr>
        <p:txBody>
          <a:bodyPr anchor="t">
            <a:normAutofit/>
          </a:bodyPr>
          <a:lstStyle>
            <a:lvl1pPr algn="ctr">
              <a:defRPr sz="4400">
                <a:solidFill>
                  <a:srgbClr val="090E74"/>
                </a:solidFill>
              </a:defRPr>
            </a:lvl1pPr>
          </a:lstStyle>
          <a:p>
            <a:r>
              <a:rPr lang="en-US" dirty="0"/>
              <a:t>Click to edit Master title style</a:t>
            </a:r>
          </a:p>
        </p:txBody>
      </p:sp>
      <p:sp>
        <p:nvSpPr>
          <p:cNvPr id="3" name="Subtitle 2">
            <a:extLst>
              <a:ext uri="{FF2B5EF4-FFF2-40B4-BE49-F238E27FC236}">
                <a16:creationId xmlns:a16="http://schemas.microsoft.com/office/drawing/2014/main" id="{CB4875FE-EE00-410C-97C5-D0E1D3D1AB69}"/>
              </a:ext>
            </a:extLst>
          </p:cNvPr>
          <p:cNvSpPr>
            <a:spLocks noGrp="1"/>
          </p:cNvSpPr>
          <p:nvPr>
            <p:ph type="subTitle" idx="1"/>
          </p:nvPr>
        </p:nvSpPr>
        <p:spPr>
          <a:xfrm>
            <a:off x="914400" y="3429000"/>
            <a:ext cx="7315200" cy="1655762"/>
          </a:xfrm>
        </p:spPr>
        <p:txBody>
          <a:bodyPr/>
          <a:lstStyle>
            <a:lvl1pPr marL="0" indent="0" algn="ctr">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04287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1" cy="838200"/>
          </a:xfrm>
        </p:spPr>
        <p:txBody>
          <a:bodyPr>
            <a:normAutofit/>
          </a:bodyPr>
          <a:lstStyle>
            <a:lvl1pPr>
              <a:defRPr sz="3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1" y="1350169"/>
            <a:ext cx="4040188" cy="639762"/>
          </a:xfrm>
        </p:spPr>
        <p:txBody>
          <a:bodyPr anchor="b"/>
          <a:lstStyle>
            <a:lvl1pPr marL="0" indent="0">
              <a:buNone/>
              <a:defRPr sz="2400" b="1">
                <a:solidFill>
                  <a:srgbClr val="090E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989931"/>
            <a:ext cx="3975103" cy="3801269"/>
          </a:xfrm>
        </p:spPr>
        <p:txBody>
          <a:bodyPr/>
          <a:lstStyle>
            <a:lvl1pPr>
              <a:defRPr sz="2400">
                <a:solidFill>
                  <a:srgbClr val="090E74"/>
                </a:solidFill>
              </a:defRPr>
            </a:lvl1pPr>
            <a:lvl2pPr>
              <a:defRPr sz="2000">
                <a:solidFill>
                  <a:srgbClr val="090E74"/>
                </a:solidFill>
              </a:defRPr>
            </a:lvl2pPr>
            <a:lvl3pPr>
              <a:defRPr sz="1800">
                <a:solidFill>
                  <a:srgbClr val="090E74"/>
                </a:solidFill>
              </a:defRPr>
            </a:lvl3pPr>
            <a:lvl4pPr>
              <a:defRPr sz="1600">
                <a:solidFill>
                  <a:srgbClr val="090E74"/>
                </a:solidFill>
              </a:defRPr>
            </a:lvl4pPr>
            <a:lvl5pPr>
              <a:defRPr sz="1600">
                <a:solidFill>
                  <a:srgbClr val="090E74"/>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350169"/>
            <a:ext cx="3962401" cy="639762"/>
          </a:xfrm>
        </p:spPr>
        <p:txBody>
          <a:bodyPr anchor="b"/>
          <a:lstStyle>
            <a:lvl1pPr marL="0" indent="0">
              <a:buNone/>
              <a:defRPr sz="2400" b="1">
                <a:solidFill>
                  <a:srgbClr val="090E7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0" y="1993106"/>
            <a:ext cx="3962401" cy="3798094"/>
          </a:xfrm>
        </p:spPr>
        <p:txBody>
          <a:bodyPr/>
          <a:lstStyle>
            <a:lvl1pPr>
              <a:defRPr sz="2400">
                <a:solidFill>
                  <a:srgbClr val="090E74"/>
                </a:solidFill>
              </a:defRPr>
            </a:lvl1pPr>
            <a:lvl2pPr>
              <a:defRPr sz="2000">
                <a:solidFill>
                  <a:srgbClr val="090E74"/>
                </a:solidFill>
              </a:defRPr>
            </a:lvl2pPr>
            <a:lvl3pPr>
              <a:defRPr sz="1800">
                <a:solidFill>
                  <a:srgbClr val="090E74"/>
                </a:solidFill>
              </a:defRPr>
            </a:lvl3pPr>
            <a:lvl4pPr>
              <a:defRPr sz="1600">
                <a:solidFill>
                  <a:srgbClr val="090E74"/>
                </a:solidFill>
              </a:defRPr>
            </a:lvl4pPr>
            <a:lvl5pPr>
              <a:defRPr sz="1600">
                <a:solidFill>
                  <a:srgbClr val="090E74"/>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0092626"/>
      </p:ext>
    </p:extLst>
  </p:cSld>
  <p:clrMapOvr>
    <a:masterClrMapping/>
  </p:clrMapOvr>
  <p:transition>
    <p:wip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lvl1pPr>
              <a:defRPr sz="35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308100"/>
            <a:ext cx="4038600" cy="4530725"/>
          </a:xfrm>
        </p:spPr>
        <p:txBody>
          <a:bodyPr/>
          <a:lstStyle>
            <a:lvl1pPr>
              <a:defRPr sz="2800">
                <a:solidFill>
                  <a:srgbClr val="090E74"/>
                </a:solidFill>
                <a:latin typeface="Calibri" panose="020F0502020204030204" pitchFamily="34" charset="0"/>
              </a:defRPr>
            </a:lvl1pPr>
            <a:lvl2pPr>
              <a:defRPr sz="2400">
                <a:solidFill>
                  <a:srgbClr val="090E74"/>
                </a:solidFill>
                <a:latin typeface="Calibri" panose="020F0502020204030204" pitchFamily="34" charset="0"/>
              </a:defRPr>
            </a:lvl2pPr>
            <a:lvl3pPr>
              <a:defRPr sz="2000">
                <a:solidFill>
                  <a:srgbClr val="090E74"/>
                </a:solidFill>
                <a:latin typeface="Calibri" panose="020F0502020204030204" pitchFamily="34" charset="0"/>
              </a:defRPr>
            </a:lvl3pPr>
            <a:lvl4pPr>
              <a:defRPr sz="1800">
                <a:solidFill>
                  <a:srgbClr val="090E74"/>
                </a:solidFill>
                <a:latin typeface="Calibri" panose="020F0502020204030204" pitchFamily="34" charset="0"/>
              </a:defRPr>
            </a:lvl4pPr>
            <a:lvl5pPr>
              <a:defRPr sz="1800">
                <a:solidFill>
                  <a:srgbClr val="090E74"/>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0"/>
            <a:ext cx="4038600" cy="4530725"/>
          </a:xfrm>
        </p:spPr>
        <p:txBody>
          <a:bodyPr/>
          <a:lstStyle>
            <a:lvl1pPr>
              <a:defRPr sz="2800">
                <a:solidFill>
                  <a:srgbClr val="090E74"/>
                </a:solidFill>
                <a:latin typeface="Calibri" panose="020F0502020204030204" pitchFamily="34" charset="0"/>
              </a:defRPr>
            </a:lvl1pPr>
            <a:lvl2pPr>
              <a:defRPr sz="2400">
                <a:solidFill>
                  <a:srgbClr val="090E74"/>
                </a:solidFill>
                <a:latin typeface="Calibri" panose="020F0502020204030204" pitchFamily="34" charset="0"/>
              </a:defRPr>
            </a:lvl2pPr>
            <a:lvl3pPr>
              <a:defRPr sz="2000">
                <a:solidFill>
                  <a:srgbClr val="090E74"/>
                </a:solidFill>
                <a:latin typeface="Calibri" panose="020F0502020204030204" pitchFamily="34" charset="0"/>
              </a:defRPr>
            </a:lvl3pPr>
            <a:lvl4pPr>
              <a:defRPr sz="1800">
                <a:solidFill>
                  <a:srgbClr val="090E74"/>
                </a:solidFill>
                <a:latin typeface="Calibri" panose="020F0502020204030204" pitchFamily="34" charset="0"/>
              </a:defRPr>
            </a:lvl4pPr>
            <a:lvl5pPr>
              <a:defRPr sz="1800">
                <a:solidFill>
                  <a:srgbClr val="090E74"/>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0670473"/>
      </p:ext>
    </p:extLst>
  </p:cSld>
  <p:clrMapOvr>
    <a:masterClrMapping/>
  </p:clrMapOvr>
  <p:transition>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lvl1pPr>
              <a:defRPr sz="35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371600"/>
            <a:ext cx="8305800" cy="4454525"/>
          </a:xfrm>
        </p:spPr>
        <p:txBody>
          <a:bodyPr/>
          <a:lstStyle>
            <a:lvl1pPr>
              <a:defRPr>
                <a:solidFill>
                  <a:srgbClr val="090E74"/>
                </a:solidFill>
                <a:latin typeface="Calibri" panose="020F0502020204030204" pitchFamily="34" charset="0"/>
              </a:defRPr>
            </a:lvl1pPr>
            <a:lvl2pPr>
              <a:defRPr>
                <a:solidFill>
                  <a:srgbClr val="090E74"/>
                </a:solidFill>
                <a:latin typeface="Calibri" panose="020F0502020204030204" pitchFamily="34" charset="0"/>
              </a:defRPr>
            </a:lvl2pPr>
            <a:lvl3pPr>
              <a:defRPr>
                <a:solidFill>
                  <a:srgbClr val="090E74"/>
                </a:solidFill>
                <a:latin typeface="Calibri" panose="020F0502020204030204" pitchFamily="34" charset="0"/>
              </a:defRPr>
            </a:lvl3pPr>
            <a:lvl4pPr>
              <a:defRPr>
                <a:solidFill>
                  <a:srgbClr val="090E74"/>
                </a:solidFill>
                <a:latin typeface="Calibri" panose="020F0502020204030204" pitchFamily="34" charset="0"/>
              </a:defRPr>
            </a:lvl4pPr>
            <a:lvl5pPr>
              <a:defRPr>
                <a:solidFill>
                  <a:srgbClr val="090E74"/>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597941"/>
      </p:ext>
    </p:extLst>
  </p:cSld>
  <p:clrMapOvr>
    <a:masterClrMapping/>
  </p:clrMapOvr>
  <p:transition>
    <p:wipe/>
  </p:transition>
  <p:extLst>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897016"/>
      </p:ext>
    </p:extLst>
  </p:cSld>
  <p:clrMapOvr>
    <a:masterClrMapping/>
  </p:clrMapOvr>
  <p:transition>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 name="Shape 102"/>
          <p:cNvSpPr>
            <a:spLocks noGrp="1"/>
          </p:cNvSpPr>
          <p:nvPr>
            <p:ph type="pic" idx="13"/>
          </p:nvPr>
        </p:nvSpPr>
        <p:spPr>
          <a:xfrm>
            <a:off x="457200" y="1295400"/>
            <a:ext cx="8299609" cy="4388168"/>
          </a:xfrm>
          <a:prstGeom prst="rect">
            <a:avLst/>
          </a:prstGeom>
        </p:spPr>
        <p:txBody>
          <a:bodyPr lIns="91439" tIns="45719" rIns="91439" bIns="45719" anchor="t">
            <a:noAutofit/>
          </a:bodyPr>
          <a:lstStyle/>
          <a:p>
            <a:r>
              <a:rPr lang="en-US"/>
              <a:t>Click icon to add picture</a:t>
            </a:r>
            <a:endParaRPr/>
          </a:p>
        </p:txBody>
      </p:sp>
      <p:sp>
        <p:nvSpPr>
          <p:cNvPr id="3" name="Title 1">
            <a:extLst>
              <a:ext uri="{FF2B5EF4-FFF2-40B4-BE49-F238E27FC236}">
                <a16:creationId xmlns:a16="http://schemas.microsoft.com/office/drawing/2014/main" id="{35F1B9C4-087A-4CA7-9CB2-63794A5BAEC7}"/>
              </a:ext>
            </a:extLst>
          </p:cNvPr>
          <p:cNvSpPr>
            <a:spLocks noGrp="1"/>
          </p:cNvSpPr>
          <p:nvPr>
            <p:ph type="title"/>
          </p:nvPr>
        </p:nvSpPr>
        <p:spPr>
          <a:xfrm>
            <a:off x="457200" y="304799"/>
            <a:ext cx="8229600" cy="838201"/>
          </a:xfrm>
        </p:spPr>
        <p:txBody>
          <a:bodyPr>
            <a:normAutofit/>
          </a:bodyPr>
          <a:lstStyle>
            <a:lvl1pPr>
              <a:defRPr sz="3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12445345"/>
      </p:ext>
    </p:extLst>
  </p:cSld>
  <p:clrMapOvr>
    <a:masterClrMapping/>
  </p:clrMapOvr>
  <p:transition spd="med"/>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8229600" cy="838201"/>
          </a:xfrm>
        </p:spPr>
        <p:txBody>
          <a:bodyPr>
            <a:normAutofit/>
          </a:bodyPr>
          <a:lstStyle>
            <a:lvl1pPr>
              <a:defRPr sz="3500">
                <a:solidFill>
                  <a:schemeClr val="bg1"/>
                </a:solidFill>
              </a:defRPr>
            </a:lvl1pPr>
          </a:lstStyle>
          <a:p>
            <a:r>
              <a:rPr lang="en-US" dirty="0"/>
              <a:t>Click to edit Master title style</a:t>
            </a:r>
          </a:p>
        </p:txBody>
      </p:sp>
      <p:sp>
        <p:nvSpPr>
          <p:cNvPr id="3" name="Chart Placeholder 2"/>
          <p:cNvSpPr>
            <a:spLocks noGrp="1"/>
          </p:cNvSpPr>
          <p:nvPr>
            <p:ph type="chart" idx="1"/>
          </p:nvPr>
        </p:nvSpPr>
        <p:spPr>
          <a:xfrm>
            <a:off x="457200" y="1295400"/>
            <a:ext cx="8229600" cy="4530725"/>
          </a:xfrm>
        </p:spPr>
        <p:txBody>
          <a:bodyPr/>
          <a:lstStyle>
            <a:lvl1pPr>
              <a:defRPr>
                <a:effectLst/>
              </a:defRPr>
            </a:lvl1pPr>
          </a:lstStyle>
          <a:p>
            <a:pPr lvl="0"/>
            <a:r>
              <a:rPr lang="en-US" noProof="0" dirty="0"/>
              <a:t>Click icon to add chart</a:t>
            </a:r>
          </a:p>
        </p:txBody>
      </p:sp>
    </p:spTree>
    <p:extLst>
      <p:ext uri="{BB962C8B-B14F-4D97-AF65-F5344CB8AC3E}">
        <p14:creationId xmlns:p14="http://schemas.microsoft.com/office/powerpoint/2010/main" val="2897155820"/>
      </p:ext>
    </p:extLst>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4454525"/>
          </a:xfrm>
        </p:spPr>
        <p:txBody>
          <a:bodyPr/>
          <a:lstStyle>
            <a:lvl1pPr>
              <a:defRPr>
                <a:solidFill>
                  <a:srgbClr val="090E74"/>
                </a:solidFill>
              </a:defRPr>
            </a:lvl1pPr>
            <a:lvl2pPr>
              <a:defRPr>
                <a:solidFill>
                  <a:srgbClr val="090E74"/>
                </a:solidFill>
              </a:defRPr>
            </a:lvl2pPr>
            <a:lvl3pPr>
              <a:defRPr>
                <a:solidFill>
                  <a:srgbClr val="090E74"/>
                </a:solidFill>
              </a:defRPr>
            </a:lvl3pPr>
            <a:lvl4pPr>
              <a:defRPr>
                <a:solidFill>
                  <a:srgbClr val="090E74"/>
                </a:solidFill>
              </a:defRPr>
            </a:lvl4pPr>
            <a:lvl5pPr>
              <a:defRPr>
                <a:solidFill>
                  <a:srgbClr val="090E7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2050686"/>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F3114-8172-49AB-B402-A284F9B48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B44BA-07DD-4958-8E14-05D9AEA565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44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C75C-EA7A-47B9-A819-6FA38CE86241}"/>
              </a:ext>
            </a:extLst>
          </p:cNvPr>
          <p:cNvSpPr>
            <a:spLocks noGrp="1"/>
          </p:cNvSpPr>
          <p:nvPr>
            <p:ph type="title"/>
          </p:nvPr>
        </p:nvSpPr>
        <p:spPr>
          <a:xfrm>
            <a:off x="623888" y="1371600"/>
            <a:ext cx="7886700" cy="2852737"/>
          </a:xfrm>
        </p:spPr>
        <p:txBody>
          <a:bodyPr anchor="b"/>
          <a:lstStyle>
            <a:lvl1pPr>
              <a:defRPr sz="6000">
                <a:solidFill>
                  <a:srgbClr val="090E74"/>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2A8E7CC-CCAF-46D9-8450-8F71CFC6A576}"/>
              </a:ext>
            </a:extLst>
          </p:cNvPr>
          <p:cNvSpPr>
            <a:spLocks noGrp="1"/>
          </p:cNvSpPr>
          <p:nvPr>
            <p:ph type="body" idx="1"/>
          </p:nvPr>
        </p:nvSpPr>
        <p:spPr>
          <a:xfrm>
            <a:off x="623888" y="425132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6212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9416-89A4-4D23-947D-0453F9B0A3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68BF3-B147-4C4D-A9B7-DD4724D79809}"/>
              </a:ext>
            </a:extLst>
          </p:cNvPr>
          <p:cNvSpPr>
            <a:spLocks noGrp="1"/>
          </p:cNvSpPr>
          <p:nvPr>
            <p:ph sz="half" idx="1"/>
          </p:nvPr>
        </p:nvSpPr>
        <p:spPr>
          <a:xfrm>
            <a:off x="628650" y="1371600"/>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77C19D-1D51-4AB2-9D6E-FB1A4B9DDE44}"/>
              </a:ext>
            </a:extLst>
          </p:cNvPr>
          <p:cNvSpPr>
            <a:spLocks noGrp="1"/>
          </p:cNvSpPr>
          <p:nvPr>
            <p:ph sz="half" idx="2"/>
          </p:nvPr>
        </p:nvSpPr>
        <p:spPr>
          <a:xfrm>
            <a:off x="4648200" y="1371600"/>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2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0148-F51A-4147-8A16-4463A9D29274}"/>
              </a:ext>
            </a:extLst>
          </p:cNvPr>
          <p:cNvSpPr>
            <a:spLocks noGrp="1"/>
          </p:cNvSpPr>
          <p:nvPr>
            <p:ph type="title"/>
          </p:nvPr>
        </p:nvSpPr>
        <p:spPr>
          <a:xfrm>
            <a:off x="381000" y="365125"/>
            <a:ext cx="8382000" cy="7778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10CBC4-EF02-44AB-87DB-7528D127980B}"/>
              </a:ext>
            </a:extLst>
          </p:cNvPr>
          <p:cNvSpPr>
            <a:spLocks noGrp="1"/>
          </p:cNvSpPr>
          <p:nvPr>
            <p:ph type="body" idx="1"/>
          </p:nvPr>
        </p:nvSpPr>
        <p:spPr>
          <a:xfrm>
            <a:off x="630238" y="1371600"/>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B31714-A874-4749-9BF3-5DE8191D6C89}"/>
              </a:ext>
            </a:extLst>
          </p:cNvPr>
          <p:cNvSpPr>
            <a:spLocks noGrp="1"/>
          </p:cNvSpPr>
          <p:nvPr>
            <p:ph sz="half" idx="2"/>
          </p:nvPr>
        </p:nvSpPr>
        <p:spPr>
          <a:xfrm>
            <a:off x="630238" y="2195512"/>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0BB96-8411-4A6E-9BC3-3680C18ACFE7}"/>
              </a:ext>
            </a:extLst>
          </p:cNvPr>
          <p:cNvSpPr>
            <a:spLocks noGrp="1"/>
          </p:cNvSpPr>
          <p:nvPr>
            <p:ph type="body" sz="quarter" idx="3"/>
          </p:nvPr>
        </p:nvSpPr>
        <p:spPr>
          <a:xfrm>
            <a:off x="4629150" y="1371600"/>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C86D56-1E87-4E76-8A75-6EDF2A34B597}"/>
              </a:ext>
            </a:extLst>
          </p:cNvPr>
          <p:cNvSpPr>
            <a:spLocks noGrp="1"/>
          </p:cNvSpPr>
          <p:nvPr>
            <p:ph sz="quarter" idx="4"/>
          </p:nvPr>
        </p:nvSpPr>
        <p:spPr>
          <a:xfrm>
            <a:off x="4629150" y="2195512"/>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2114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jp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jp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3.jpg"/><Relationship Id="rId4" Type="http://schemas.openxmlformats.org/officeDocument/2006/relationships/slideLayout" Target="../slideLayouts/slideLayout4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3.jp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8.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63756"/>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A921A-C15D-485C-9BDE-C4BEF64B310A}"/>
              </a:ext>
            </a:extLst>
          </p:cNvPr>
          <p:cNvSpPr>
            <a:spLocks noGrp="1"/>
          </p:cNvSpPr>
          <p:nvPr>
            <p:ph type="title"/>
          </p:nvPr>
        </p:nvSpPr>
        <p:spPr>
          <a:xfrm>
            <a:off x="457200" y="365125"/>
            <a:ext cx="8305800" cy="7778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4616CAD-3A9B-4C48-AB73-CE54FCC220EE}"/>
              </a:ext>
            </a:extLst>
          </p:cNvPr>
          <p:cNvSpPr>
            <a:spLocks noGrp="1"/>
          </p:cNvSpPr>
          <p:nvPr>
            <p:ph type="body" idx="1"/>
          </p:nvPr>
        </p:nvSpPr>
        <p:spPr>
          <a:xfrm>
            <a:off x="609600" y="1371600"/>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6626879"/>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Lst>
  <p:txStyles>
    <p:titleStyle>
      <a:lvl1pPr algn="ctr" defTabSz="914400" rtl="0" eaLnBrk="1" latinLnBrk="0" hangingPunct="1">
        <a:lnSpc>
          <a:spcPct val="90000"/>
        </a:lnSpc>
        <a:spcBef>
          <a:spcPct val="0"/>
        </a:spcBef>
        <a:buNone/>
        <a:defRPr sz="35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90E7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0E7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0E7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0E7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0E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5262" y="2112764"/>
            <a:ext cx="7804547" cy="19634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1384530213"/>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Lst>
  <p:transition>
    <p:wipe/>
  </p:transition>
  <p:hf hdr="0" ftr="0" dt="0"/>
  <p:txStyles>
    <p:titleStyle>
      <a:lvl1pPr marL="0" marR="0" indent="0" algn="ctr" defTabSz="410751" rtl="0" eaLnBrk="1" latinLnBrk="0" hangingPunct="1">
        <a:lnSpc>
          <a:spcPct val="100000"/>
        </a:lnSpc>
        <a:spcBef>
          <a:spcPts val="0"/>
        </a:spcBef>
        <a:spcAft>
          <a:spcPts val="0"/>
        </a:spcAft>
        <a:buClrTx/>
        <a:buSzTx/>
        <a:buFontTx/>
        <a:buNone/>
        <a:tabLst/>
        <a:defRPr sz="6328" b="0" i="0" u="none" strike="noStrike" cap="none" spc="0" baseline="0">
          <a:ln>
            <a:noFill/>
          </a:ln>
          <a:solidFill>
            <a:srgbClr val="090E74"/>
          </a:solidFill>
          <a:uFillTx/>
          <a:latin typeface="Calibri" panose="020F0502020204030204" pitchFamily="34" charset="0"/>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14766"/>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Lst>
  <p:transition>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1752600"/>
            <a:ext cx="8229600" cy="19634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3290143929"/>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Lst>
  <p:transition>
    <p:wipe/>
  </p:transition>
  <p:hf hdr="0" ftr="0" dt="0"/>
  <p:txStyles>
    <p:titleStyle>
      <a:lvl1pPr marL="0" marR="0" indent="0" algn="ctr" defTabSz="410751" rtl="0" eaLnBrk="1" latinLnBrk="0" hangingPunct="1">
        <a:lnSpc>
          <a:spcPct val="100000"/>
        </a:lnSpc>
        <a:spcBef>
          <a:spcPts val="0"/>
        </a:spcBef>
        <a:spcAft>
          <a:spcPts val="0"/>
        </a:spcAft>
        <a:buClrTx/>
        <a:buSzTx/>
        <a:buFontTx/>
        <a:buNone/>
        <a:tabLst/>
        <a:defRPr sz="6328" b="0" i="0" u="none" strike="noStrike" cap="none" spc="0" baseline="0">
          <a:ln>
            <a:noFill/>
          </a:ln>
          <a:solidFill>
            <a:srgbClr val="090E74"/>
          </a:solidFill>
          <a:uFillTx/>
          <a:latin typeface="Calibri" panose="020F0502020204030204" pitchFamily="34" charset="0"/>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1752600"/>
            <a:ext cx="8229600" cy="19634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360959402"/>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Lst>
  <p:transition>
    <p:wipe/>
  </p:transition>
  <p:hf hdr="0" ftr="0" dt="0"/>
  <p:txStyles>
    <p:titleStyle>
      <a:lvl1pPr marL="0" marR="0" indent="0" algn="ctr" defTabSz="410751" rtl="0" eaLnBrk="1" latinLnBrk="0" hangingPunct="1">
        <a:lnSpc>
          <a:spcPct val="100000"/>
        </a:lnSpc>
        <a:spcBef>
          <a:spcPts val="0"/>
        </a:spcBef>
        <a:spcAft>
          <a:spcPts val="0"/>
        </a:spcAft>
        <a:buClrTx/>
        <a:buSzTx/>
        <a:buFontTx/>
        <a:buNone/>
        <a:tabLst/>
        <a:defRPr sz="6328" b="0" i="0" u="none" strike="noStrike" cap="none" spc="0" baseline="0">
          <a:ln>
            <a:noFill/>
          </a:ln>
          <a:solidFill>
            <a:srgbClr val="090E74"/>
          </a:solidFill>
          <a:uFillTx/>
          <a:latin typeface="Calibri" panose="020F0502020204030204" pitchFamily="34" charset="0"/>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1752600"/>
            <a:ext cx="8229600" cy="19634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479636163"/>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Lst>
  <p:transition>
    <p:wipe/>
  </p:transition>
  <p:hf hdr="0" ftr="0" dt="0"/>
  <p:txStyles>
    <p:titleStyle>
      <a:lvl1pPr marL="0" marR="0" indent="0" algn="ctr" defTabSz="410751" rtl="0" eaLnBrk="1" latinLnBrk="0" hangingPunct="1">
        <a:lnSpc>
          <a:spcPct val="100000"/>
        </a:lnSpc>
        <a:spcBef>
          <a:spcPts val="0"/>
        </a:spcBef>
        <a:spcAft>
          <a:spcPts val="0"/>
        </a:spcAft>
        <a:buClrTx/>
        <a:buSzTx/>
        <a:buFontTx/>
        <a:buNone/>
        <a:tabLst/>
        <a:defRPr sz="6328" b="0" i="0" u="none" strike="noStrike" cap="none" spc="0" baseline="0">
          <a:ln>
            <a:noFill/>
          </a:ln>
          <a:solidFill>
            <a:srgbClr val="090E74"/>
          </a:solidFill>
          <a:uFillTx/>
          <a:latin typeface="Calibri" panose="020F0502020204030204" pitchFamily="34" charset="0"/>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5262" y="2112764"/>
            <a:ext cx="7804547" cy="19634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Tree>
    <p:extLst>
      <p:ext uri="{BB962C8B-B14F-4D97-AF65-F5344CB8AC3E}">
        <p14:creationId xmlns:p14="http://schemas.microsoft.com/office/powerpoint/2010/main" val="2589416153"/>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Lst>
  <p:transition>
    <p:wipe/>
  </p:transition>
  <p:hf hdr="0" ftr="0" dt="0"/>
  <p:txStyles>
    <p:titleStyle>
      <a:lvl1pPr marL="0" marR="0" indent="0" algn="ctr" defTabSz="410751" rtl="0" eaLnBrk="1" latinLnBrk="0" hangingPunct="1">
        <a:lnSpc>
          <a:spcPct val="100000"/>
        </a:lnSpc>
        <a:spcBef>
          <a:spcPts val="0"/>
        </a:spcBef>
        <a:spcAft>
          <a:spcPts val="0"/>
        </a:spcAft>
        <a:buClrTx/>
        <a:buSzTx/>
        <a:buFontTx/>
        <a:buNone/>
        <a:tabLst/>
        <a:defRPr sz="6328" b="0" i="0" u="none" strike="noStrike" cap="none" spc="0" baseline="0">
          <a:ln>
            <a:noFill/>
          </a:ln>
          <a:solidFill>
            <a:srgbClr val="092C74"/>
          </a:solidFill>
          <a:uFillTx/>
          <a:latin typeface="Calibri" panose="020F0502020204030204" pitchFamily="34" charset="0"/>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7.xml"/><Relationship Id="rId1" Type="http://schemas.openxmlformats.org/officeDocument/2006/relationships/video" Target="https://www.youtube.com/embed/XAYhNHhxN0A"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hyperlink" Target="http://dos.myflorida.com/sunbiz/" TargetMode="External"/><Relationship Id="rId2" Type="http://schemas.openxmlformats.org/officeDocument/2006/relationships/image" Target="../media/image1.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31107-5BE2-43B6-9C79-22170021AFAE}"/>
              </a:ext>
            </a:extLst>
          </p:cNvPr>
          <p:cNvSpPr>
            <a:spLocks noGrp="1"/>
          </p:cNvSpPr>
          <p:nvPr>
            <p:ph type="title"/>
          </p:nvPr>
        </p:nvSpPr>
        <p:spPr>
          <a:xfrm>
            <a:off x="914400" y="2514600"/>
            <a:ext cx="7315200" cy="1828800"/>
          </a:xfrm>
          <a:noFill/>
        </p:spPr>
        <p:txBody>
          <a:bodyPr anchor="ctr"/>
          <a:lstStyle/>
          <a:p>
            <a:r>
              <a:rPr lang="en-US" sz="4000" dirty="0"/>
              <a:t>Mission Possible:</a:t>
            </a:r>
            <a:br>
              <a:rPr lang="en-US" sz="4000" dirty="0"/>
            </a:br>
            <a:r>
              <a:rPr lang="en-US" sz="4000" dirty="0"/>
              <a:t>Optimizing Compliance Tools</a:t>
            </a:r>
          </a:p>
        </p:txBody>
      </p:sp>
    </p:spTree>
    <p:extLst>
      <p:ext uri="{BB962C8B-B14F-4D97-AF65-F5344CB8AC3E}">
        <p14:creationId xmlns:p14="http://schemas.microsoft.com/office/powerpoint/2010/main" val="172417616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81000" y="1371600"/>
            <a:ext cx="8382000" cy="4454525"/>
          </a:xfrm>
        </p:spPr>
        <p:txBody>
          <a:bodyPr/>
          <a:lstStyle/>
          <a:p>
            <a:pPr marL="0" lvl="1">
              <a:spcBef>
                <a:spcPts val="0"/>
              </a:spcBef>
              <a:buNone/>
            </a:pPr>
            <a:r>
              <a:rPr lang="en-US" sz="2000" u="sng" dirty="0"/>
              <a:t>Results</a:t>
            </a:r>
            <a:r>
              <a:rPr lang="en-US" sz="2000" dirty="0"/>
              <a:t>:</a:t>
            </a:r>
          </a:p>
          <a:p>
            <a:pPr marL="0" lvl="1">
              <a:spcBef>
                <a:spcPts val="0"/>
              </a:spcBef>
            </a:pPr>
            <a:r>
              <a:rPr lang="en-US" sz="2000" dirty="0"/>
              <a:t>Over 400 people seen</a:t>
            </a:r>
          </a:p>
          <a:p>
            <a:pPr marL="0" lvl="1">
              <a:spcBef>
                <a:spcPts val="0"/>
              </a:spcBef>
            </a:pPr>
            <a:r>
              <a:rPr lang="en-US" sz="2000" dirty="0"/>
              <a:t>Exempt staff worked event resulting in no OT</a:t>
            </a:r>
          </a:p>
          <a:p>
            <a:pPr marL="0" lvl="1">
              <a:spcBef>
                <a:spcPts val="0"/>
              </a:spcBef>
            </a:pPr>
            <a:r>
              <a:rPr lang="en-US" sz="2000" dirty="0"/>
              <a:t>Over 50 people appeared in court </a:t>
            </a:r>
          </a:p>
          <a:p>
            <a:pPr marL="0" lvl="1">
              <a:spcBef>
                <a:spcPts val="0"/>
              </a:spcBef>
            </a:pPr>
            <a:r>
              <a:rPr lang="en-US" sz="2000" dirty="0"/>
              <a:t>20 people came in for payment plan</a:t>
            </a:r>
          </a:p>
          <a:p>
            <a:pPr marL="0" lvl="1">
              <a:spcBef>
                <a:spcPts val="0"/>
              </a:spcBef>
              <a:buNone/>
            </a:pPr>
            <a:endParaRPr lang="en-US" sz="2000" dirty="0"/>
          </a:p>
          <a:p>
            <a:pPr marL="0" lvl="1">
              <a:spcBef>
                <a:spcPts val="0"/>
              </a:spcBef>
              <a:buNone/>
            </a:pPr>
            <a:r>
              <a:rPr lang="en-US" sz="2000" u="sng" dirty="0"/>
              <a:t>Opportunities</a:t>
            </a:r>
            <a:r>
              <a:rPr lang="en-US" sz="2000" dirty="0"/>
              <a:t>:</a:t>
            </a:r>
          </a:p>
          <a:p>
            <a:pPr marL="0" lvl="1">
              <a:spcBef>
                <a:spcPts val="0"/>
              </a:spcBef>
            </a:pPr>
            <a:r>
              <a:rPr lang="en-US" sz="2000" dirty="0"/>
              <a:t>Screen for payment plan vs. community service</a:t>
            </a:r>
          </a:p>
          <a:p>
            <a:pPr marL="0" lvl="1">
              <a:spcBef>
                <a:spcPts val="0"/>
              </a:spcBef>
            </a:pPr>
            <a:r>
              <a:rPr lang="en-US" sz="2000" dirty="0"/>
              <a:t>Better communication between event hosts and clerks office</a:t>
            </a:r>
          </a:p>
        </p:txBody>
      </p:sp>
      <p:sp>
        <p:nvSpPr>
          <p:cNvPr id="6" name="Title 4">
            <a:extLst>
              <a:ext uri="{FF2B5EF4-FFF2-40B4-BE49-F238E27FC236}">
                <a16:creationId xmlns:a16="http://schemas.microsoft.com/office/drawing/2014/main" id="{0EC40EB4-F68E-4DC4-8CA3-BD03C0AAE0E2}"/>
              </a:ext>
            </a:extLst>
          </p:cNvPr>
          <p:cNvSpPr>
            <a:spLocks noGrp="1"/>
          </p:cNvSpPr>
          <p:nvPr>
            <p:ph type="title"/>
          </p:nvPr>
        </p:nvSpPr>
        <p:spPr>
          <a:xfrm>
            <a:off x="411480" y="327586"/>
            <a:ext cx="8358188" cy="831890"/>
          </a:xfrm>
        </p:spPr>
        <p:txBody>
          <a:bodyPr>
            <a:noAutofit/>
          </a:bodyPr>
          <a:lstStyle/>
          <a:p>
            <a:r>
              <a:rPr lang="en-US" sz="3000" dirty="0">
                <a:effectLst/>
              </a:rPr>
              <a:t>He Got Up</a:t>
            </a:r>
            <a:br>
              <a:rPr lang="en-US" sz="3000" dirty="0">
                <a:effectLst/>
              </a:rPr>
            </a:br>
            <a:r>
              <a:rPr lang="en-US" sz="3000" dirty="0">
                <a:effectLst/>
              </a:rPr>
              <a:t>April 9, 2017</a:t>
            </a:r>
          </a:p>
        </p:txBody>
      </p:sp>
    </p:spTree>
    <p:extLst>
      <p:ext uri="{BB962C8B-B14F-4D97-AF65-F5344CB8AC3E}">
        <p14:creationId xmlns:p14="http://schemas.microsoft.com/office/powerpoint/2010/main" val="2527876040"/>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b="1" dirty="0">
                <a:latin typeface="+mn-lt"/>
              </a:rPr>
              <a:t>Questions?</a:t>
            </a:r>
          </a:p>
        </p:txBody>
      </p:sp>
    </p:spTree>
    <p:extLst>
      <p:ext uri="{BB962C8B-B14F-4D97-AF65-F5344CB8AC3E}">
        <p14:creationId xmlns:p14="http://schemas.microsoft.com/office/powerpoint/2010/main" val="2849787788"/>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447800"/>
            <a:ext cx="8839200" cy="1981201"/>
          </a:xfrm>
        </p:spPr>
        <p:txBody>
          <a:bodyPr>
            <a:normAutofit fontScale="90000"/>
          </a:bodyPr>
          <a:lstStyle/>
          <a:p>
            <a:r>
              <a:rPr lang="en-US" sz="4400" b="1" dirty="0"/>
              <a:t>What is Possible?</a:t>
            </a:r>
            <a:br>
              <a:rPr lang="en-US" sz="4400" b="1" dirty="0"/>
            </a:br>
            <a:r>
              <a:rPr lang="en-US" sz="4400" b="1" dirty="0"/>
              <a:t>Challenge for Compliance Improvements</a:t>
            </a:r>
          </a:p>
        </p:txBody>
      </p:sp>
      <p:sp>
        <p:nvSpPr>
          <p:cNvPr id="6" name="Subtitle 5"/>
          <p:cNvSpPr>
            <a:spLocks noGrp="1"/>
          </p:cNvSpPr>
          <p:nvPr>
            <p:ph type="body" sz="quarter" idx="1"/>
          </p:nvPr>
        </p:nvSpPr>
        <p:spPr/>
        <p:txBody>
          <a:bodyPr/>
          <a:lstStyle/>
          <a:p>
            <a:r>
              <a:rPr lang="en-US" dirty="0"/>
              <a:t>Bill Burgess, Manager, Pinellas County</a:t>
            </a:r>
          </a:p>
        </p:txBody>
      </p:sp>
    </p:spTree>
    <p:extLst>
      <p:ext uri="{BB962C8B-B14F-4D97-AF65-F5344CB8AC3E}">
        <p14:creationId xmlns:p14="http://schemas.microsoft.com/office/powerpoint/2010/main" val="15615506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762000"/>
          </a:xfrm>
        </p:spPr>
        <p:txBody>
          <a:bodyPr>
            <a:noAutofit/>
          </a:bodyPr>
          <a:lstStyle/>
          <a:p>
            <a:r>
              <a:rPr lang="en-US" sz="3000" dirty="0"/>
              <a:t>Pinellas County Start Smart Collection Event</a:t>
            </a:r>
            <a:endParaRPr lang="en-US" sz="3000" b="1" dirty="0">
              <a:latin typeface="+mn-lt"/>
            </a:endParaRPr>
          </a:p>
        </p:txBody>
      </p:sp>
      <p:pic>
        <p:nvPicPr>
          <p:cNvPr id="4" name="Content Placeholder 4"/>
          <p:cNvPicPr>
            <a:picLocks noGrp="1" noChangeAspect="1"/>
          </p:cNvPicPr>
          <p:nvPr>
            <p:ph type="pic" idx="4294967295"/>
          </p:nvPr>
        </p:nvPicPr>
        <p:blipFill>
          <a:blip r:embed="rId2"/>
          <a:stretch>
            <a:fillRect/>
          </a:stretch>
        </p:blipFill>
        <p:spPr>
          <a:xfrm>
            <a:off x="1866900" y="1600200"/>
            <a:ext cx="5410200" cy="3166633"/>
          </a:xfrm>
          <a:prstGeom prst="rect">
            <a:avLst/>
          </a:prstGeom>
        </p:spPr>
      </p:pic>
    </p:spTree>
    <p:extLst>
      <p:ext uri="{BB962C8B-B14F-4D97-AF65-F5344CB8AC3E}">
        <p14:creationId xmlns:p14="http://schemas.microsoft.com/office/powerpoint/2010/main" val="14155350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6156"/>
            <a:ext cx="8358188" cy="831890"/>
          </a:xfrm>
        </p:spPr>
        <p:txBody>
          <a:bodyPr/>
          <a:lstStyle/>
          <a:p>
            <a:r>
              <a:rPr lang="en-US" dirty="0"/>
              <a:t>Preparations</a:t>
            </a:r>
          </a:p>
        </p:txBody>
      </p:sp>
      <p:sp>
        <p:nvSpPr>
          <p:cNvPr id="3" name="Content Placeholder 2"/>
          <p:cNvSpPr>
            <a:spLocks noGrp="1"/>
          </p:cNvSpPr>
          <p:nvPr>
            <p:ph type="body" idx="1"/>
          </p:nvPr>
        </p:nvSpPr>
        <p:spPr/>
        <p:txBody>
          <a:bodyPr/>
          <a:lstStyle/>
          <a:p>
            <a:pPr marL="342900" indent="-342900">
              <a:spcBef>
                <a:spcPts val="0"/>
              </a:spcBef>
              <a:buFont typeface="Arial" panose="020B0604020202020204" pitchFamily="34" charset="0"/>
              <a:buChar char="•"/>
            </a:pPr>
            <a:r>
              <a:rPr lang="en-US" sz="2000" dirty="0">
                <a:effectLst/>
              </a:rPr>
              <a:t>Communicating with our 2 Collection Agencies our plan for the event </a:t>
            </a:r>
          </a:p>
          <a:p>
            <a:pPr marL="342900" indent="-342900">
              <a:spcBef>
                <a:spcPts val="0"/>
              </a:spcBef>
              <a:buFont typeface="Arial" panose="020B0604020202020204" pitchFamily="34" charset="0"/>
              <a:buChar char="•"/>
            </a:pPr>
            <a:r>
              <a:rPr lang="en-US" sz="2000" dirty="0">
                <a:effectLst/>
              </a:rPr>
              <a:t>Communicating to the other stakeholders (Sheriff etc..) so they were able to staff additional people </a:t>
            </a:r>
          </a:p>
          <a:p>
            <a:pPr marL="342900" indent="-342900">
              <a:spcBef>
                <a:spcPts val="0"/>
              </a:spcBef>
              <a:buFont typeface="Arial" panose="020B0604020202020204" pitchFamily="34" charset="0"/>
              <a:buChar char="•"/>
            </a:pPr>
            <a:r>
              <a:rPr lang="en-US" sz="2000" dirty="0">
                <a:effectLst/>
              </a:rPr>
              <a:t>We had to determine the best ways to promote the event </a:t>
            </a:r>
          </a:p>
          <a:p>
            <a:pPr marL="655428" lvl="1" indent="-342900">
              <a:spcBef>
                <a:spcPts val="0"/>
              </a:spcBef>
              <a:buFont typeface="Arial" panose="020B0604020202020204" pitchFamily="34" charset="0"/>
              <a:buChar char="•"/>
            </a:pPr>
            <a:r>
              <a:rPr lang="en-US" sz="2000" dirty="0">
                <a:effectLst/>
              </a:rPr>
              <a:t>Social media, local news stations/paper, local community organizations, signage etc…</a:t>
            </a:r>
          </a:p>
          <a:p>
            <a:pPr marL="342900" indent="-342900">
              <a:spcBef>
                <a:spcPts val="0"/>
              </a:spcBef>
              <a:buFont typeface="Arial" panose="020B0604020202020204" pitchFamily="34" charset="0"/>
              <a:buChar char="•"/>
            </a:pPr>
            <a:r>
              <a:rPr lang="en-US" sz="2000" dirty="0">
                <a:effectLst/>
              </a:rPr>
              <a:t>Define the timeframe of the event </a:t>
            </a:r>
          </a:p>
          <a:p>
            <a:pPr marL="655428" lvl="1" indent="-342900">
              <a:spcBef>
                <a:spcPts val="0"/>
              </a:spcBef>
              <a:buFont typeface="Arial" panose="020B0604020202020204" pitchFamily="34" charset="0"/>
              <a:buChar char="•"/>
            </a:pPr>
            <a:r>
              <a:rPr lang="en-US" sz="2000" dirty="0">
                <a:effectLst/>
              </a:rPr>
              <a:t>How long should the event last? </a:t>
            </a:r>
          </a:p>
          <a:p>
            <a:pPr marL="655428" lvl="1" indent="-342900">
              <a:spcBef>
                <a:spcPts val="0"/>
              </a:spcBef>
              <a:buFont typeface="Arial" panose="020B0604020202020204" pitchFamily="34" charset="0"/>
              <a:buChar char="•"/>
            </a:pPr>
            <a:r>
              <a:rPr lang="en-US" sz="2000" dirty="0">
                <a:effectLst/>
              </a:rPr>
              <a:t>Should they be normal working hours? </a:t>
            </a:r>
          </a:p>
          <a:p>
            <a:pPr marL="655428" lvl="1" indent="-342900">
              <a:spcBef>
                <a:spcPts val="0"/>
              </a:spcBef>
              <a:buFont typeface="Arial" panose="020B0604020202020204" pitchFamily="34" charset="0"/>
              <a:buChar char="•"/>
            </a:pPr>
            <a:r>
              <a:rPr lang="en-US" sz="2000" dirty="0">
                <a:effectLst/>
              </a:rPr>
              <a:t>Should we offer weekend hours?</a:t>
            </a:r>
          </a:p>
          <a:p>
            <a:pPr marL="342900" indent="-342900">
              <a:spcBef>
                <a:spcPts val="0"/>
              </a:spcBef>
              <a:buFont typeface="Arial" panose="020B0604020202020204" pitchFamily="34" charset="0"/>
              <a:buChar char="•"/>
            </a:pPr>
            <a:r>
              <a:rPr lang="en-US" sz="2000" dirty="0">
                <a:effectLst/>
              </a:rPr>
              <a:t>How could we ensure consistency of the event goals/requirements through all Pinellas County offices. </a:t>
            </a:r>
          </a:p>
        </p:txBody>
      </p:sp>
    </p:spTree>
    <p:extLst>
      <p:ext uri="{BB962C8B-B14F-4D97-AF65-F5344CB8AC3E}">
        <p14:creationId xmlns:p14="http://schemas.microsoft.com/office/powerpoint/2010/main" val="2129623448"/>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6156"/>
            <a:ext cx="8358188" cy="831890"/>
          </a:xfrm>
        </p:spPr>
        <p:txBody>
          <a:bodyPr/>
          <a:lstStyle/>
          <a:p>
            <a:pPr algn="ctr"/>
            <a:r>
              <a:rPr lang="en-US" sz="3500" dirty="0">
                <a:effectLst/>
              </a:rPr>
              <a:t>Promotion</a:t>
            </a:r>
          </a:p>
        </p:txBody>
      </p:sp>
      <p:sp>
        <p:nvSpPr>
          <p:cNvPr id="3" name="Content Placeholder 2"/>
          <p:cNvSpPr>
            <a:spLocks noGrp="1"/>
          </p:cNvSpPr>
          <p:nvPr>
            <p:ph type="body" idx="1"/>
          </p:nvPr>
        </p:nvSpPr>
        <p:spPr/>
        <p:txBody>
          <a:bodyPr/>
          <a:lstStyle/>
          <a:p>
            <a:pPr marL="230188" indent="-230188">
              <a:spcBef>
                <a:spcPts val="0"/>
              </a:spcBef>
              <a:buFont typeface="Arial" panose="020B0604020202020204" pitchFamily="34" charset="0"/>
              <a:buChar char="•"/>
            </a:pPr>
            <a:r>
              <a:rPr lang="en-US" sz="2000" dirty="0"/>
              <a:t>To ensure that the public was receiving accurate information – self promotion was very important. We needed to reach out personally to as many organizations/media/individuals as possible.</a:t>
            </a:r>
            <a:br>
              <a:rPr lang="en-US" sz="2000" dirty="0"/>
            </a:br>
            <a:endParaRPr lang="en-US" sz="2000" dirty="0"/>
          </a:p>
          <a:p>
            <a:pPr marL="598278" lvl="1" indent="-285750">
              <a:spcBef>
                <a:spcPts val="0"/>
              </a:spcBef>
              <a:buFont typeface="Arial" panose="020B0604020202020204" pitchFamily="34" charset="0"/>
              <a:buChar char="•"/>
            </a:pPr>
            <a:r>
              <a:rPr lang="en-US" sz="1600" dirty="0"/>
              <a:t>Social media – Facebook, Twitter, Craigslist</a:t>
            </a:r>
          </a:p>
          <a:p>
            <a:pPr marL="598278" lvl="1" indent="-285750">
              <a:spcBef>
                <a:spcPts val="0"/>
              </a:spcBef>
              <a:buFont typeface="Arial" panose="020B0604020202020204" pitchFamily="34" charset="0"/>
              <a:buChar char="•"/>
            </a:pPr>
            <a:r>
              <a:rPr lang="en-US" sz="1600" dirty="0"/>
              <a:t>General media – newspapers, local tv news stories (both before and during event)</a:t>
            </a:r>
          </a:p>
          <a:p>
            <a:pPr marL="598278" lvl="1" indent="-285750">
              <a:spcBef>
                <a:spcPts val="0"/>
              </a:spcBef>
              <a:buFont typeface="Arial" panose="020B0604020202020204" pitchFamily="34" charset="0"/>
              <a:buChar char="•"/>
            </a:pPr>
            <a:r>
              <a:rPr lang="en-US" sz="1600" dirty="0"/>
              <a:t>Local community organizations – flyers were distributed to local major organizations </a:t>
            </a:r>
          </a:p>
          <a:p>
            <a:pPr marL="598278" lvl="1" indent="-285750">
              <a:spcBef>
                <a:spcPts val="0"/>
              </a:spcBef>
              <a:buFont typeface="Arial" panose="020B0604020202020204" pitchFamily="34" charset="0"/>
              <a:buChar char="•"/>
            </a:pPr>
            <a:r>
              <a:rPr lang="en-US" sz="1600" dirty="0"/>
              <a:t>Signage – Posters were placed around local government offices &amp; county vehicles</a:t>
            </a:r>
          </a:p>
          <a:p>
            <a:pPr marL="598278" lvl="1" indent="-285750">
              <a:spcBef>
                <a:spcPts val="0"/>
              </a:spcBef>
              <a:buFont typeface="Arial" panose="020B0604020202020204" pitchFamily="34" charset="0"/>
              <a:buChar char="•"/>
            </a:pPr>
            <a:r>
              <a:rPr lang="en-US" sz="1600" dirty="0"/>
              <a:t>Flyers, buttons, posters, banners and magnetic signs</a:t>
            </a:r>
            <a:br>
              <a:rPr lang="en-US" sz="1600" dirty="0"/>
            </a:br>
            <a:endParaRPr lang="en-US" sz="1600" dirty="0"/>
          </a:p>
          <a:p>
            <a:pPr marL="285750" indent="-285750">
              <a:spcBef>
                <a:spcPts val="0"/>
              </a:spcBef>
              <a:buFont typeface="Arial" panose="020B0604020202020204" pitchFamily="34" charset="0"/>
              <a:buChar char="•"/>
            </a:pPr>
            <a:r>
              <a:rPr lang="en-US" sz="2000" dirty="0"/>
              <a:t>Material costs totaled $1,514.40</a:t>
            </a:r>
          </a:p>
        </p:txBody>
      </p:sp>
      <p:pic>
        <p:nvPicPr>
          <p:cNvPr id="5" name="Content Placeholder 3" descr="C:\Users\cjccs01\AppData\Local\Microsoft\Windows\Temporary Internet Files\Content.Outlook\MN1WCE42\DSC03321.JPG"/>
          <p:cNvPicPr>
            <a:picLocks/>
          </p:cNvPicPr>
          <p:nvPr/>
        </p:nvPicPr>
        <p:blipFill rotWithShape="1">
          <a:blip r:embed="rId2" cstate="print">
            <a:extLst>
              <a:ext uri="{28A0092B-C50C-407E-A947-70E740481C1C}">
                <a14:useLocalDpi xmlns:a14="http://schemas.microsoft.com/office/drawing/2010/main" val="0"/>
              </a:ext>
            </a:extLst>
          </a:blip>
          <a:srcRect t="16098" r="1596" b="26833"/>
          <a:stretch/>
        </p:blipFill>
        <p:spPr bwMode="auto">
          <a:xfrm>
            <a:off x="5562600" y="3810000"/>
            <a:ext cx="3276600" cy="1939926"/>
          </a:xfrm>
          <a:prstGeom prst="rect">
            <a:avLst/>
          </a:prstGeom>
          <a:noFill/>
          <a:ln w="9525">
            <a:noFill/>
            <a:miter lim="800000"/>
            <a:headEnd/>
            <a:tailEnd/>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2412834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21276"/>
            <a:ext cx="8358188" cy="831890"/>
          </a:xfrm>
        </p:spPr>
        <p:txBody>
          <a:bodyPr/>
          <a:lstStyle/>
          <a:p>
            <a:r>
              <a:rPr lang="en-US" dirty="0"/>
              <a:t>Developing the Strategy </a:t>
            </a:r>
          </a:p>
        </p:txBody>
      </p:sp>
      <p:sp>
        <p:nvSpPr>
          <p:cNvPr id="3" name="Content Placeholder 2"/>
          <p:cNvSpPr>
            <a:spLocks noGrp="1"/>
          </p:cNvSpPr>
          <p:nvPr>
            <p:ph type="body" idx="1"/>
          </p:nvPr>
        </p:nvSpPr>
        <p:spPr>
          <a:xfrm>
            <a:off x="457200" y="1371601"/>
            <a:ext cx="8229600" cy="4343400"/>
          </a:xfrm>
        </p:spPr>
        <p:txBody>
          <a:bodyPr/>
          <a:lstStyle/>
          <a:p>
            <a:pPr>
              <a:spcBef>
                <a:spcPts val="0"/>
              </a:spcBef>
            </a:pPr>
            <a:r>
              <a:rPr lang="en-US" sz="2000" dirty="0"/>
              <a:t>Timeframe </a:t>
            </a:r>
          </a:p>
          <a:p>
            <a:pPr lvl="1">
              <a:spcBef>
                <a:spcPts val="0"/>
              </a:spcBef>
            </a:pPr>
            <a:r>
              <a:rPr lang="en-US" sz="1600" dirty="0"/>
              <a:t>The dates - We took into account that often the beginning of tax season, as people start to receive their refunds, people have the ability to pay off fines. </a:t>
            </a:r>
          </a:p>
          <a:p>
            <a:pPr lvl="2">
              <a:spcBef>
                <a:spcPts val="0"/>
              </a:spcBef>
            </a:pPr>
            <a:r>
              <a:rPr lang="en-US" sz="1200" dirty="0"/>
              <a:t>February 27, 2017 – March 10, 2017 (excluding weekends)</a:t>
            </a:r>
            <a:br>
              <a:rPr lang="en-US" sz="1200" dirty="0"/>
            </a:br>
            <a:endParaRPr lang="en-US" sz="1200" dirty="0"/>
          </a:p>
          <a:p>
            <a:pPr>
              <a:spcBef>
                <a:spcPts val="0"/>
              </a:spcBef>
            </a:pPr>
            <a:r>
              <a:rPr lang="en-US" sz="2000" dirty="0"/>
              <a:t>Hours</a:t>
            </a:r>
          </a:p>
          <a:p>
            <a:pPr lvl="1">
              <a:spcBef>
                <a:spcPts val="0"/>
              </a:spcBef>
            </a:pPr>
            <a:r>
              <a:rPr lang="en-US" sz="1600" dirty="0"/>
              <a:t>Our normal hours of work are 8:30 – 4:30 M-F. Would that be sufficient time for everyone who would want to participate to take advantage of the event? </a:t>
            </a:r>
          </a:p>
          <a:p>
            <a:pPr lvl="2">
              <a:spcBef>
                <a:spcPts val="0"/>
              </a:spcBef>
            </a:pPr>
            <a:r>
              <a:rPr lang="en-US" sz="1200" dirty="0"/>
              <a:t>We hold traffic night court Wednesdays and Thursdays each week. This court goes from 4pm – 7 pm. We decided to offer extended event hours those nights. </a:t>
            </a:r>
          </a:p>
          <a:p>
            <a:pPr lvl="2">
              <a:spcBef>
                <a:spcPts val="0"/>
              </a:spcBef>
            </a:pPr>
            <a:r>
              <a:rPr lang="en-US" sz="1200" dirty="0"/>
              <a:t>Due to the extended hours Wednesday and Thursday we chose not to offer weekend hours</a:t>
            </a:r>
            <a:br>
              <a:rPr lang="en-US" sz="1200" dirty="0"/>
            </a:br>
            <a:endParaRPr lang="en-US" sz="1200" dirty="0"/>
          </a:p>
          <a:p>
            <a:pPr>
              <a:spcBef>
                <a:spcPts val="0"/>
              </a:spcBef>
            </a:pPr>
            <a:r>
              <a:rPr lang="en-US" sz="2000" dirty="0"/>
              <a:t>Consistency</a:t>
            </a:r>
          </a:p>
          <a:p>
            <a:pPr marL="346075" lvl="1">
              <a:spcBef>
                <a:spcPts val="0"/>
              </a:spcBef>
            </a:pPr>
            <a:r>
              <a:rPr lang="en-US" sz="1600" dirty="0"/>
              <a:t>We held multiple meetings from the onset of planning through the conclusion of the event with all entities of the Clerks office to ensure everyone was on the same page from the start.</a:t>
            </a:r>
          </a:p>
          <a:p>
            <a:pPr marL="625475" lvl="1">
              <a:spcBef>
                <a:spcPts val="0"/>
              </a:spcBef>
            </a:pPr>
            <a:r>
              <a:rPr lang="en-US" sz="1200" dirty="0"/>
              <a:t>Included in the meetings were our branch offices, all customer service sections including call center as well as managers &amp; directors from each division of the Clerks office.</a:t>
            </a:r>
          </a:p>
        </p:txBody>
      </p:sp>
    </p:spTree>
    <p:extLst>
      <p:ext uri="{BB962C8B-B14F-4D97-AF65-F5344CB8AC3E}">
        <p14:creationId xmlns:p14="http://schemas.microsoft.com/office/powerpoint/2010/main" val="977011854"/>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FEBC9A-D723-4F18-A521-B3478DB72C9F}"/>
              </a:ext>
            </a:extLst>
          </p:cNvPr>
          <p:cNvSpPr>
            <a:spLocks noGrp="1"/>
          </p:cNvSpPr>
          <p:nvPr>
            <p:ph type="title"/>
          </p:nvPr>
        </p:nvSpPr>
        <p:spPr>
          <a:xfrm>
            <a:off x="411480" y="327586"/>
            <a:ext cx="8358188" cy="831890"/>
          </a:xfrm>
        </p:spPr>
        <p:txBody>
          <a:bodyPr/>
          <a:lstStyle/>
          <a:p>
            <a:r>
              <a:rPr lang="en-US" dirty="0"/>
              <a:t>The Event</a:t>
            </a:r>
          </a:p>
        </p:txBody>
      </p:sp>
      <p:sp>
        <p:nvSpPr>
          <p:cNvPr id="7" name="Content Placeholder 6">
            <a:extLst>
              <a:ext uri="{FF2B5EF4-FFF2-40B4-BE49-F238E27FC236}">
                <a16:creationId xmlns:a16="http://schemas.microsoft.com/office/drawing/2014/main" id="{0CC2EA3F-ABB6-4E44-8659-5897526892F8}"/>
              </a:ext>
            </a:extLst>
          </p:cNvPr>
          <p:cNvSpPr>
            <a:spLocks noGrp="1"/>
          </p:cNvSpPr>
          <p:nvPr>
            <p:ph type="body" idx="1"/>
          </p:nvPr>
        </p:nvSpPr>
        <p:spPr>
          <a:xfrm>
            <a:off x="411480" y="1393031"/>
            <a:ext cx="4389120" cy="2797969"/>
          </a:xfrm>
        </p:spPr>
        <p:txBody>
          <a:bodyPr/>
          <a:lstStyle/>
          <a:p>
            <a:pPr marL="0" indent="0">
              <a:spcBef>
                <a:spcPts val="0"/>
              </a:spcBef>
              <a:buNone/>
            </a:pPr>
            <a:r>
              <a:rPr lang="en-US" sz="2000" dirty="0">
                <a:effectLst/>
              </a:rPr>
              <a:t>As the event started on </a:t>
            </a:r>
          </a:p>
          <a:p>
            <a:pPr marL="0" indent="0">
              <a:spcBef>
                <a:spcPts val="0"/>
              </a:spcBef>
              <a:buNone/>
            </a:pPr>
            <a:r>
              <a:rPr lang="en-US" sz="2000" dirty="0">
                <a:effectLst/>
              </a:rPr>
              <a:t>February 27</a:t>
            </a:r>
            <a:r>
              <a:rPr lang="en-US" sz="2000" baseline="30000" dirty="0">
                <a:effectLst/>
              </a:rPr>
              <a:t>th</a:t>
            </a:r>
            <a:r>
              <a:rPr lang="en-US" sz="2000" dirty="0">
                <a:effectLst/>
              </a:rPr>
              <a:t> the media coverage of </a:t>
            </a:r>
          </a:p>
          <a:p>
            <a:pPr marL="0" indent="0">
              <a:spcBef>
                <a:spcPts val="0"/>
              </a:spcBef>
              <a:buNone/>
            </a:pPr>
            <a:r>
              <a:rPr lang="en-US" sz="2000" dirty="0">
                <a:effectLst/>
              </a:rPr>
              <a:t>the event also picked up. The news </a:t>
            </a:r>
          </a:p>
          <a:p>
            <a:pPr marL="0" indent="0">
              <a:spcBef>
                <a:spcPts val="0"/>
              </a:spcBef>
              <a:buNone/>
            </a:pPr>
            <a:r>
              <a:rPr lang="en-US" sz="2000" dirty="0">
                <a:effectLst/>
              </a:rPr>
              <a:t>stories, articles and press releases </a:t>
            </a:r>
          </a:p>
          <a:p>
            <a:pPr marL="0" indent="0">
              <a:spcBef>
                <a:spcPts val="0"/>
              </a:spcBef>
              <a:buNone/>
            </a:pPr>
            <a:r>
              <a:rPr lang="en-US" sz="2000" dirty="0">
                <a:effectLst/>
              </a:rPr>
              <a:t>were abundant and the citizens in the </a:t>
            </a:r>
          </a:p>
          <a:p>
            <a:pPr marL="0" indent="0">
              <a:spcBef>
                <a:spcPts val="0"/>
              </a:spcBef>
              <a:buNone/>
            </a:pPr>
            <a:r>
              <a:rPr lang="en-US" sz="2000" dirty="0">
                <a:effectLst/>
              </a:rPr>
              <a:t>county were responding. As we </a:t>
            </a:r>
          </a:p>
          <a:p>
            <a:pPr marL="0" indent="0">
              <a:spcBef>
                <a:spcPts val="0"/>
              </a:spcBef>
              <a:buNone/>
            </a:pPr>
            <a:r>
              <a:rPr lang="en-US" sz="2000" dirty="0">
                <a:effectLst/>
              </a:rPr>
              <a:t>opened the doors there were lines and the steady stream of customers never slowed.</a:t>
            </a:r>
          </a:p>
        </p:txBody>
      </p:sp>
      <p:pic>
        <p:nvPicPr>
          <p:cNvPr id="2" name="Picture 1"/>
          <p:cNvPicPr>
            <a:picLocks noChangeAspect="1"/>
          </p:cNvPicPr>
          <p:nvPr/>
        </p:nvPicPr>
        <p:blipFill>
          <a:blip r:embed="rId2"/>
          <a:stretch>
            <a:fillRect/>
          </a:stretch>
        </p:blipFill>
        <p:spPr>
          <a:xfrm>
            <a:off x="4876800" y="1766880"/>
            <a:ext cx="3999470" cy="2119320"/>
          </a:xfrm>
          <a:prstGeom prst="rect">
            <a:avLst/>
          </a:prstGeom>
        </p:spPr>
      </p:pic>
      <p:sp>
        <p:nvSpPr>
          <p:cNvPr id="3" name="TextBox 2">
            <a:extLst>
              <a:ext uri="{FF2B5EF4-FFF2-40B4-BE49-F238E27FC236}">
                <a16:creationId xmlns:a16="http://schemas.microsoft.com/office/drawing/2014/main" id="{728DC589-B3E2-4E72-B676-EADCA3742A8C}"/>
              </a:ext>
            </a:extLst>
          </p:cNvPr>
          <p:cNvSpPr txBox="1"/>
          <p:nvPr/>
        </p:nvSpPr>
        <p:spPr>
          <a:xfrm>
            <a:off x="457200" y="4384278"/>
            <a:ext cx="830580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000" dirty="0">
                <a:solidFill>
                  <a:srgbClr val="090E74"/>
                </a:solidFill>
                <a:latin typeface="Calibri" panose="020F0502020204030204" pitchFamily="34" charset="0"/>
              </a:rPr>
              <a:t>We continued to hold our meetings to go over what was working for the event and what, if any, changes needed to be made for the remainder of the Start Smart campaign.</a:t>
            </a:r>
            <a:endParaRPr kumimoji="0" lang="en-US" sz="2000" b="0" i="0" u="none" strike="noStrike" cap="none" spc="0" normalizeH="0" baseline="0" dirty="0">
              <a:ln>
                <a:noFill/>
              </a:ln>
              <a:solidFill>
                <a:srgbClr val="090E74"/>
              </a:solidFill>
              <a:effectLst/>
              <a:uFillTx/>
              <a:latin typeface="Calibri" panose="020F0502020204030204" pitchFamily="34" charset="0"/>
              <a:sym typeface="Helvetica Light"/>
            </a:endParaRPr>
          </a:p>
        </p:txBody>
      </p:sp>
    </p:spTree>
    <p:extLst>
      <p:ext uri="{BB962C8B-B14F-4D97-AF65-F5344CB8AC3E}">
        <p14:creationId xmlns:p14="http://schemas.microsoft.com/office/powerpoint/2010/main" val="170569265"/>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A6BD-93DA-4D91-844F-EC61A3B5BC4C}"/>
              </a:ext>
            </a:extLst>
          </p:cNvPr>
          <p:cNvSpPr>
            <a:spLocks noGrp="1"/>
          </p:cNvSpPr>
          <p:nvPr>
            <p:ph type="title"/>
          </p:nvPr>
        </p:nvSpPr>
        <p:spPr>
          <a:xfrm>
            <a:off x="411480" y="321276"/>
            <a:ext cx="8358188" cy="831890"/>
          </a:xfrm>
        </p:spPr>
        <p:txBody>
          <a:bodyPr/>
          <a:lstStyle/>
          <a:p>
            <a:r>
              <a:rPr lang="en-US" dirty="0"/>
              <a:t>The Results</a:t>
            </a:r>
          </a:p>
        </p:txBody>
      </p:sp>
      <p:sp>
        <p:nvSpPr>
          <p:cNvPr id="3" name="Content Placeholder 2"/>
          <p:cNvSpPr>
            <a:spLocks noGrp="1"/>
          </p:cNvSpPr>
          <p:nvPr>
            <p:ph type="body" idx="1"/>
          </p:nvPr>
        </p:nvSpPr>
        <p:spPr/>
        <p:txBody>
          <a:bodyPr/>
          <a:lstStyle/>
          <a:p>
            <a:pPr>
              <a:spcBef>
                <a:spcPts val="0"/>
              </a:spcBef>
            </a:pPr>
            <a:r>
              <a:rPr lang="en-US" sz="2400" dirty="0">
                <a:effectLst/>
              </a:rPr>
              <a:t>Our first day was our biggest success with  </a:t>
            </a:r>
            <a:r>
              <a:rPr lang="en-US" sz="2400" b="1" dirty="0">
                <a:solidFill>
                  <a:srgbClr val="00B050"/>
                </a:solidFill>
                <a:effectLst/>
              </a:rPr>
              <a:t>$138,331.73 </a:t>
            </a:r>
            <a:r>
              <a:rPr lang="en-US" sz="2400" dirty="0">
                <a:effectLst/>
              </a:rPr>
              <a:t>collected amongst our different Clerk locations </a:t>
            </a:r>
          </a:p>
          <a:p>
            <a:pPr lvl="1">
              <a:spcBef>
                <a:spcPts val="0"/>
              </a:spcBef>
            </a:pPr>
            <a:r>
              <a:rPr lang="en-US" sz="2000" dirty="0"/>
              <a:t>During this first day we waived $49,809.19 in collection fees </a:t>
            </a:r>
          </a:p>
          <a:p>
            <a:pPr>
              <a:spcBef>
                <a:spcPts val="0"/>
              </a:spcBef>
            </a:pPr>
            <a:endParaRPr lang="en-US" sz="2400" dirty="0">
              <a:effectLst/>
            </a:endParaRPr>
          </a:p>
          <a:p>
            <a:pPr>
              <a:spcBef>
                <a:spcPts val="0"/>
              </a:spcBef>
            </a:pPr>
            <a:r>
              <a:rPr lang="en-US" sz="2400" dirty="0">
                <a:effectLst/>
              </a:rPr>
              <a:t>Overall, during the 10 day event, we collected </a:t>
            </a:r>
            <a:r>
              <a:rPr lang="en-US" sz="2400" b="1" dirty="0">
                <a:solidFill>
                  <a:srgbClr val="00B050"/>
                </a:solidFill>
                <a:effectLst/>
              </a:rPr>
              <a:t>$588,809.45</a:t>
            </a:r>
            <a:r>
              <a:rPr lang="en-US" sz="2400" b="1" dirty="0">
                <a:effectLst/>
              </a:rPr>
              <a:t>!</a:t>
            </a:r>
          </a:p>
          <a:p>
            <a:pPr lvl="1">
              <a:spcBef>
                <a:spcPts val="0"/>
              </a:spcBef>
            </a:pPr>
            <a:r>
              <a:rPr lang="en-US" sz="2000" dirty="0">
                <a:effectLst/>
              </a:rPr>
              <a:t>Waiving a total of $211,995.77</a:t>
            </a:r>
          </a:p>
          <a:p>
            <a:pPr>
              <a:spcBef>
                <a:spcPts val="0"/>
              </a:spcBef>
            </a:pPr>
            <a:endParaRPr lang="en-US" sz="2400" dirty="0">
              <a:effectLst/>
            </a:endParaRPr>
          </a:p>
          <a:p>
            <a:pPr>
              <a:spcBef>
                <a:spcPts val="0"/>
              </a:spcBef>
            </a:pPr>
            <a:r>
              <a:rPr lang="en-US" sz="2400" dirty="0">
                <a:effectLst/>
              </a:rPr>
              <a:t>A total of 1,145 individuals were assisted resolving 1,962 cases. </a:t>
            </a:r>
          </a:p>
          <a:p>
            <a:pPr>
              <a:spcBef>
                <a:spcPts val="0"/>
              </a:spcBef>
            </a:pPr>
            <a:r>
              <a:rPr lang="en-US" sz="2400" dirty="0">
                <a:effectLst/>
              </a:rPr>
              <a:t>1,063 D6 clearances were </a:t>
            </a:r>
          </a:p>
          <a:p>
            <a:pPr marL="0" indent="0">
              <a:spcBef>
                <a:spcPts val="0"/>
              </a:spcBef>
              <a:buNone/>
            </a:pPr>
            <a:r>
              <a:rPr lang="en-US" sz="2400" dirty="0">
                <a:effectLst/>
              </a:rPr>
              <a:t>      processed, 221 affidavits </a:t>
            </a:r>
          </a:p>
          <a:p>
            <a:pPr marL="0" indent="0">
              <a:spcBef>
                <a:spcPts val="0"/>
              </a:spcBef>
              <a:buNone/>
            </a:pPr>
            <a:r>
              <a:rPr lang="en-US" sz="2400" dirty="0">
                <a:effectLst/>
              </a:rPr>
              <a:t>      provided and 119 licenses</a:t>
            </a:r>
          </a:p>
          <a:p>
            <a:pPr marL="0" indent="0">
              <a:spcBef>
                <a:spcPts val="0"/>
              </a:spcBef>
              <a:buNone/>
            </a:pPr>
            <a:r>
              <a:rPr lang="en-US" sz="2400" dirty="0">
                <a:effectLst/>
              </a:rPr>
              <a:t>      reinstated</a:t>
            </a:r>
            <a:endParaRPr lang="en-US" sz="2000" dirty="0"/>
          </a:p>
        </p:txBody>
      </p:sp>
      <p:pic>
        <p:nvPicPr>
          <p:cNvPr id="1026" name="Picture 2" descr="Image result for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67200"/>
            <a:ext cx="2819400" cy="188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110086"/>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11110"/>
            <a:ext cx="8358188" cy="831890"/>
          </a:xfrm>
        </p:spPr>
        <p:txBody>
          <a:bodyPr/>
          <a:lstStyle/>
          <a:p>
            <a:r>
              <a:rPr lang="en-US" dirty="0"/>
              <a:t>What did we learn?</a:t>
            </a:r>
          </a:p>
        </p:txBody>
      </p:sp>
      <p:sp>
        <p:nvSpPr>
          <p:cNvPr id="3" name="Content Placeholder 2"/>
          <p:cNvSpPr>
            <a:spLocks noGrp="1"/>
          </p:cNvSpPr>
          <p:nvPr>
            <p:ph type="body" idx="1"/>
          </p:nvPr>
        </p:nvSpPr>
        <p:spPr>
          <a:xfrm>
            <a:off x="411480" y="1393031"/>
            <a:ext cx="8275320" cy="4393406"/>
          </a:xfrm>
        </p:spPr>
        <p:txBody>
          <a:bodyPr/>
          <a:lstStyle/>
          <a:p>
            <a:r>
              <a:rPr lang="en-US" sz="2500" dirty="0"/>
              <a:t>Planning was the key to our success. Having set parameters around the event and clear communication between our various offices made a huge difference. </a:t>
            </a:r>
          </a:p>
          <a:p>
            <a:r>
              <a:rPr lang="en-US" sz="2500" dirty="0"/>
              <a:t>The impact of the media both online and televised got the word out early and let people prepare and save for the event. </a:t>
            </a:r>
          </a:p>
        </p:txBody>
      </p:sp>
    </p:spTree>
    <p:extLst>
      <p:ext uri="{BB962C8B-B14F-4D97-AF65-F5344CB8AC3E}">
        <p14:creationId xmlns:p14="http://schemas.microsoft.com/office/powerpoint/2010/main" val="3001573176"/>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31107-5BE2-43B6-9C79-22170021AFAE}"/>
              </a:ext>
            </a:extLst>
          </p:cNvPr>
          <p:cNvSpPr>
            <a:spLocks noGrp="1"/>
          </p:cNvSpPr>
          <p:nvPr>
            <p:ph type="title"/>
          </p:nvPr>
        </p:nvSpPr>
        <p:spPr>
          <a:xfrm>
            <a:off x="914400" y="2514600"/>
            <a:ext cx="7315200" cy="1828800"/>
          </a:xfrm>
          <a:noFill/>
        </p:spPr>
        <p:txBody>
          <a:bodyPr anchor="ctr"/>
          <a:lstStyle/>
          <a:p>
            <a:r>
              <a:rPr lang="en-US" sz="4000" dirty="0"/>
              <a:t>Mission Possible:</a:t>
            </a:r>
            <a:br>
              <a:rPr lang="en-US" sz="4000" dirty="0"/>
            </a:br>
            <a:r>
              <a:rPr lang="en-US" sz="4000" dirty="0"/>
              <a:t>Optimizing Compliance Tools</a:t>
            </a:r>
          </a:p>
        </p:txBody>
      </p:sp>
      <p:pic>
        <p:nvPicPr>
          <p:cNvPr id="2" name="XAYhNHhxN0A">
            <a:hlinkClick r:id="" action="ppaction://media"/>
            <a:extLst>
              <a:ext uri="{FF2B5EF4-FFF2-40B4-BE49-F238E27FC236}">
                <a16:creationId xmlns:a16="http://schemas.microsoft.com/office/drawing/2014/main" id="{76326FE0-0D76-4573-A1B9-D38D86AEABE8}"/>
              </a:ext>
            </a:extLst>
          </p:cNvPr>
          <p:cNvPicPr>
            <a:picLocks noRot="1" noChangeAspect="1"/>
          </p:cNvPicPr>
          <p:nvPr>
            <a:videoFile r:link="rId1"/>
          </p:nvPr>
        </p:nvPicPr>
        <p:blipFill>
          <a:blip r:embed="rId4"/>
          <a:stretch>
            <a:fillRect/>
          </a:stretch>
        </p:blipFill>
        <p:spPr>
          <a:xfrm>
            <a:off x="152400" y="5562600"/>
            <a:ext cx="1143000" cy="857250"/>
          </a:xfrm>
          <a:prstGeom prst="rect">
            <a:avLst/>
          </a:prstGeom>
        </p:spPr>
      </p:pic>
    </p:spTree>
    <p:extLst>
      <p:ext uri="{BB962C8B-B14F-4D97-AF65-F5344CB8AC3E}">
        <p14:creationId xmlns:p14="http://schemas.microsoft.com/office/powerpoint/2010/main" val="357859943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b="1" dirty="0">
                <a:latin typeface="+mn-lt"/>
              </a:rPr>
              <a:t>Questions?</a:t>
            </a:r>
          </a:p>
        </p:txBody>
      </p:sp>
    </p:spTree>
    <p:extLst>
      <p:ext uri="{BB962C8B-B14F-4D97-AF65-F5344CB8AC3E}">
        <p14:creationId xmlns:p14="http://schemas.microsoft.com/office/powerpoint/2010/main" val="32463944"/>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447800"/>
            <a:ext cx="8839200" cy="1981201"/>
          </a:xfrm>
        </p:spPr>
        <p:txBody>
          <a:bodyPr>
            <a:normAutofit fontScale="90000"/>
          </a:bodyPr>
          <a:lstStyle/>
          <a:p>
            <a:r>
              <a:rPr lang="en-US" sz="4400" b="1" dirty="0"/>
              <a:t>What is Possible?</a:t>
            </a:r>
            <a:br>
              <a:rPr lang="en-US" sz="4400" b="1" dirty="0"/>
            </a:br>
            <a:r>
              <a:rPr lang="en-US" sz="4400" b="1" dirty="0"/>
              <a:t>Challenge for Compliance Improvements</a:t>
            </a:r>
          </a:p>
        </p:txBody>
      </p:sp>
      <p:sp>
        <p:nvSpPr>
          <p:cNvPr id="6" name="Subtitle 5"/>
          <p:cNvSpPr>
            <a:spLocks noGrp="1"/>
          </p:cNvSpPr>
          <p:nvPr>
            <p:ph type="body" sz="quarter" idx="1"/>
          </p:nvPr>
        </p:nvSpPr>
        <p:spPr/>
        <p:txBody>
          <a:bodyPr/>
          <a:lstStyle/>
          <a:p>
            <a:r>
              <a:rPr lang="en-US" dirty="0"/>
              <a:t>Stephanie Belden, Compliance Officer</a:t>
            </a:r>
          </a:p>
          <a:p>
            <a:r>
              <a:rPr lang="en-US" dirty="0"/>
              <a:t>Citrus County Clerk of the Circuit Court and Comptroller</a:t>
            </a:r>
          </a:p>
        </p:txBody>
      </p:sp>
    </p:spTree>
    <p:extLst>
      <p:ext uri="{BB962C8B-B14F-4D97-AF65-F5344CB8AC3E}">
        <p14:creationId xmlns:p14="http://schemas.microsoft.com/office/powerpoint/2010/main" val="241807900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b="1" dirty="0">
                <a:latin typeface="+mn-lt"/>
              </a:rPr>
              <a:t>Spring Into Savings Events</a:t>
            </a:r>
            <a:br>
              <a:rPr lang="en-US" sz="4400" b="1" dirty="0">
                <a:latin typeface="+mn-lt"/>
              </a:rPr>
            </a:br>
            <a:endParaRPr lang="en-US" sz="4400" b="1" dirty="0">
              <a:latin typeface="+mn-lt"/>
            </a:endParaRPr>
          </a:p>
        </p:txBody>
      </p:sp>
      <p:sp>
        <p:nvSpPr>
          <p:cNvPr id="6" name="Subtitle 5"/>
          <p:cNvSpPr>
            <a:spLocks noGrp="1"/>
          </p:cNvSpPr>
          <p:nvPr>
            <p:ph type="body" sz="quarter" idx="1"/>
          </p:nvPr>
        </p:nvSpPr>
        <p:spPr/>
        <p:txBody>
          <a:bodyPr/>
          <a:lstStyle/>
          <a:p>
            <a:r>
              <a:rPr lang="en-US" sz="2400" i="1" dirty="0"/>
              <a:t>Citrus County Clerk of the Circuit Court and Comptroller</a:t>
            </a:r>
          </a:p>
        </p:txBody>
      </p:sp>
    </p:spTree>
    <p:extLst>
      <p:ext uri="{BB962C8B-B14F-4D97-AF65-F5344CB8AC3E}">
        <p14:creationId xmlns:p14="http://schemas.microsoft.com/office/powerpoint/2010/main" val="17350368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0" indent="0">
              <a:buNone/>
            </a:pPr>
            <a:r>
              <a:rPr lang="en-US" sz="3200" dirty="0"/>
              <a:t>Started after the Operation Green Light campaign held statewide</a:t>
            </a:r>
          </a:p>
          <a:p>
            <a:pPr marL="0" indent="0">
              <a:buNone/>
            </a:pPr>
            <a:r>
              <a:rPr lang="en-US" sz="3600" dirty="0"/>
              <a:t>Leap into Savings 2016</a:t>
            </a:r>
          </a:p>
          <a:p>
            <a:pPr marL="0" indent="0">
              <a:buNone/>
            </a:pPr>
            <a:r>
              <a:rPr lang="en-US" sz="3600" dirty="0"/>
              <a:t>Fall into Savings 2016</a:t>
            </a:r>
          </a:p>
          <a:p>
            <a:pPr marL="0" indent="0">
              <a:buNone/>
            </a:pPr>
            <a:r>
              <a:rPr lang="en-US" sz="3600" dirty="0"/>
              <a:t>Spring into Savings 2017</a:t>
            </a:r>
          </a:p>
        </p:txBody>
      </p:sp>
      <p:sp>
        <p:nvSpPr>
          <p:cNvPr id="2" name="Title 1"/>
          <p:cNvSpPr>
            <a:spLocks noGrp="1"/>
          </p:cNvSpPr>
          <p:nvPr>
            <p:ph type="title"/>
          </p:nvPr>
        </p:nvSpPr>
        <p:spPr/>
        <p:txBody>
          <a:bodyPr>
            <a:normAutofit/>
          </a:bodyPr>
          <a:lstStyle/>
          <a:p>
            <a:r>
              <a:rPr lang="en-US" dirty="0"/>
              <a:t>Event History</a:t>
            </a:r>
            <a:endParaRPr lang="en-US" b="1" dirty="0">
              <a:solidFill>
                <a:srgbClr val="FF0000"/>
              </a:solidFill>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09800"/>
            <a:ext cx="2517775"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78090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Dates</a:t>
            </a:r>
          </a:p>
        </p:txBody>
      </p:sp>
      <p:sp>
        <p:nvSpPr>
          <p:cNvPr id="7" name="Content Placeholder 6">
            <a:extLst>
              <a:ext uri="{FF2B5EF4-FFF2-40B4-BE49-F238E27FC236}">
                <a16:creationId xmlns:a16="http://schemas.microsoft.com/office/drawing/2014/main" id="{0CC2EA3F-ABB6-4E44-8659-5897526892F8}"/>
              </a:ext>
            </a:extLst>
          </p:cNvPr>
          <p:cNvSpPr>
            <a:spLocks noGrp="1"/>
          </p:cNvSpPr>
          <p:nvPr>
            <p:ph type="body" idx="1"/>
          </p:nvPr>
        </p:nvSpPr>
        <p:spPr>
          <a:xfrm>
            <a:off x="457200" y="1371600"/>
            <a:ext cx="8305800" cy="3616326"/>
          </a:xfrm>
        </p:spPr>
        <p:txBody>
          <a:bodyPr/>
          <a:lstStyle/>
          <a:p>
            <a:r>
              <a:rPr lang="en-US" dirty="0"/>
              <a:t>Selected last week of February – first week of March during Leap/Spring into Savings events</a:t>
            </a:r>
          </a:p>
          <a:p>
            <a:r>
              <a:rPr lang="en-US" dirty="0"/>
              <a:t>Fall into Savings was held the middle of October</a:t>
            </a:r>
          </a:p>
          <a:p>
            <a:r>
              <a:rPr lang="en-US" dirty="0"/>
              <a:t>Normal staffing with some extended hours</a:t>
            </a:r>
          </a:p>
        </p:txBody>
      </p:sp>
    </p:spTree>
    <p:extLst>
      <p:ext uri="{BB962C8B-B14F-4D97-AF65-F5344CB8AC3E}">
        <p14:creationId xmlns:p14="http://schemas.microsoft.com/office/powerpoint/2010/main" val="3108904910"/>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625056" lvl="2" indent="0">
              <a:buNone/>
            </a:pPr>
            <a:r>
              <a:rPr lang="en-US" sz="2800" dirty="0">
                <a:solidFill>
                  <a:schemeClr val="accent4"/>
                </a:solidFill>
              </a:rPr>
              <a:t>Letters to our stakeholder agencies</a:t>
            </a:r>
          </a:p>
          <a:p>
            <a:pPr marL="625056" lvl="2" indent="0">
              <a:buNone/>
            </a:pPr>
            <a:r>
              <a:rPr lang="en-US" sz="2800" dirty="0">
                <a:solidFill>
                  <a:schemeClr val="accent4"/>
                </a:solidFill>
              </a:rPr>
              <a:t>Press releases</a:t>
            </a:r>
          </a:p>
          <a:p>
            <a:pPr marL="625056" lvl="2" indent="0">
              <a:buNone/>
            </a:pPr>
            <a:r>
              <a:rPr lang="en-US" sz="2800" dirty="0">
                <a:solidFill>
                  <a:schemeClr val="accent4"/>
                </a:solidFill>
              </a:rPr>
              <a:t>Facebook notices</a:t>
            </a:r>
          </a:p>
          <a:p>
            <a:pPr marL="625056" lvl="2" indent="0">
              <a:buNone/>
            </a:pPr>
            <a:r>
              <a:rPr lang="en-US" sz="2800" dirty="0">
                <a:solidFill>
                  <a:schemeClr val="accent4"/>
                </a:solidFill>
              </a:rPr>
              <a:t>Flyers </a:t>
            </a:r>
          </a:p>
        </p:txBody>
      </p:sp>
      <p:sp>
        <p:nvSpPr>
          <p:cNvPr id="2" name="Title 1"/>
          <p:cNvSpPr>
            <a:spLocks noGrp="1"/>
          </p:cNvSpPr>
          <p:nvPr>
            <p:ph type="title"/>
          </p:nvPr>
        </p:nvSpPr>
        <p:spPr/>
        <p:txBody>
          <a:bodyPr/>
          <a:lstStyle/>
          <a:p>
            <a:r>
              <a:rPr lang="en-US" sz="3500" dirty="0">
                <a:effectLst/>
              </a:rPr>
              <a:t>How We Got the Word Out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362200"/>
            <a:ext cx="3886200" cy="289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94221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Successful We Were</a:t>
            </a:r>
          </a:p>
        </p:txBody>
      </p:sp>
      <p:sp>
        <p:nvSpPr>
          <p:cNvPr id="3" name="Content Placeholder 2"/>
          <p:cNvSpPr>
            <a:spLocks noGrp="1"/>
          </p:cNvSpPr>
          <p:nvPr>
            <p:ph type="body" idx="1"/>
          </p:nvPr>
        </p:nvSpPr>
        <p:spPr/>
        <p:txBody>
          <a:bodyPr/>
          <a:lstStyle/>
          <a:p>
            <a:pPr>
              <a:lnSpc>
                <a:spcPct val="150000"/>
              </a:lnSpc>
              <a:spcBef>
                <a:spcPts val="0"/>
              </a:spcBef>
            </a:pPr>
            <a:r>
              <a:rPr lang="en-US" sz="2300" dirty="0"/>
              <a:t>Operation Green Light – 135 cases for $85,298</a:t>
            </a:r>
          </a:p>
          <a:p>
            <a:pPr lvl="1">
              <a:lnSpc>
                <a:spcPct val="150000"/>
              </a:lnSpc>
              <a:spcBef>
                <a:spcPts val="0"/>
              </a:spcBef>
            </a:pPr>
            <a:r>
              <a:rPr lang="en-US" sz="2300" dirty="0"/>
              <a:t>April 13 – April 18, 2015</a:t>
            </a:r>
          </a:p>
          <a:p>
            <a:pPr>
              <a:lnSpc>
                <a:spcPct val="150000"/>
              </a:lnSpc>
              <a:spcBef>
                <a:spcPts val="0"/>
              </a:spcBef>
            </a:pPr>
            <a:r>
              <a:rPr lang="en-US" sz="2300" dirty="0"/>
              <a:t>Leap Into Savings – 243 cases for $142,035</a:t>
            </a:r>
          </a:p>
          <a:p>
            <a:pPr lvl="1">
              <a:lnSpc>
                <a:spcPct val="150000"/>
              </a:lnSpc>
              <a:spcBef>
                <a:spcPts val="0"/>
              </a:spcBef>
            </a:pPr>
            <a:r>
              <a:rPr lang="en-US" sz="2300" dirty="0"/>
              <a:t>February 29 – March 4, 2016</a:t>
            </a:r>
          </a:p>
          <a:p>
            <a:pPr>
              <a:lnSpc>
                <a:spcPct val="150000"/>
              </a:lnSpc>
              <a:spcBef>
                <a:spcPts val="0"/>
              </a:spcBef>
            </a:pPr>
            <a:r>
              <a:rPr lang="en-US" sz="2300" dirty="0"/>
              <a:t>Fall Into Savings – 49 cases for $17,364</a:t>
            </a:r>
          </a:p>
          <a:p>
            <a:pPr lvl="1">
              <a:lnSpc>
                <a:spcPct val="150000"/>
              </a:lnSpc>
              <a:spcBef>
                <a:spcPts val="0"/>
              </a:spcBef>
            </a:pPr>
            <a:r>
              <a:rPr lang="en-US" sz="2300" dirty="0"/>
              <a:t>October 17 – October 21, 2016</a:t>
            </a:r>
          </a:p>
          <a:p>
            <a:pPr>
              <a:lnSpc>
                <a:spcPct val="150000"/>
              </a:lnSpc>
              <a:spcBef>
                <a:spcPts val="0"/>
              </a:spcBef>
            </a:pPr>
            <a:r>
              <a:rPr lang="en-US" sz="2300" dirty="0"/>
              <a:t>Spring Into Savings – 185 cases for $95,810</a:t>
            </a:r>
          </a:p>
          <a:p>
            <a:pPr lvl="1">
              <a:lnSpc>
                <a:spcPct val="150000"/>
              </a:lnSpc>
              <a:spcBef>
                <a:spcPts val="0"/>
              </a:spcBef>
            </a:pPr>
            <a:r>
              <a:rPr lang="en-US" sz="2300" dirty="0"/>
              <a:t>February 27 – March 3, 2017</a:t>
            </a:r>
          </a:p>
        </p:txBody>
      </p:sp>
    </p:spTree>
    <p:extLst>
      <p:ext uri="{BB962C8B-B14F-4D97-AF65-F5344CB8AC3E}">
        <p14:creationId xmlns:p14="http://schemas.microsoft.com/office/powerpoint/2010/main" val="1258090590"/>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Effected Collections</a:t>
            </a:r>
          </a:p>
        </p:txBody>
      </p:sp>
      <p:sp>
        <p:nvSpPr>
          <p:cNvPr id="5" name="Content Placeholder 4"/>
          <p:cNvSpPr>
            <a:spLocks noGrp="1"/>
          </p:cNvSpPr>
          <p:nvPr>
            <p:ph type="body" idx="1"/>
          </p:nvPr>
        </p:nvSpPr>
        <p:spPr>
          <a:xfrm>
            <a:off x="457200" y="1371600"/>
            <a:ext cx="8229600" cy="4302126"/>
          </a:xfrm>
        </p:spPr>
        <p:txBody>
          <a:bodyPr/>
          <a:lstStyle/>
          <a:p>
            <a:r>
              <a:rPr lang="en-US" dirty="0"/>
              <a:t>Overall Submissions to Agencies</a:t>
            </a:r>
          </a:p>
          <a:p>
            <a:endParaRPr lang="en-US" dirty="0"/>
          </a:p>
          <a:p>
            <a:endParaRPr lang="en-US" dirty="0"/>
          </a:p>
          <a:p>
            <a:r>
              <a:rPr lang="en-US" dirty="0"/>
              <a:t>Overall Payments Made</a:t>
            </a:r>
          </a:p>
        </p:txBody>
      </p:sp>
      <p:graphicFrame>
        <p:nvGraphicFramePr>
          <p:cNvPr id="6" name="Table 5"/>
          <p:cNvGraphicFramePr>
            <a:graphicFrameLocks noGrp="1"/>
          </p:cNvGraphicFramePr>
          <p:nvPr>
            <p:extLst/>
          </p:nvPr>
        </p:nvGraphicFramePr>
        <p:xfrm>
          <a:off x="838200" y="2286000"/>
          <a:ext cx="7302500" cy="962025"/>
        </p:xfrm>
        <a:graphic>
          <a:graphicData uri="http://schemas.openxmlformats.org/drawingml/2006/table">
            <a:tbl>
              <a:tblPr>
                <a:tableStyleId>{5C22544A-7EE6-4342-B048-85BDC9FD1C3A}</a:tableStyleId>
              </a:tblPr>
              <a:tblGrid>
                <a:gridCol w="990600">
                  <a:extLst>
                    <a:ext uri="{9D8B030D-6E8A-4147-A177-3AD203B41FA5}">
                      <a16:colId xmlns:a16="http://schemas.microsoft.com/office/drawing/2014/main" val="20000"/>
                    </a:ext>
                  </a:extLst>
                </a:gridCol>
                <a:gridCol w="1003300">
                  <a:extLst>
                    <a:ext uri="{9D8B030D-6E8A-4147-A177-3AD203B41FA5}">
                      <a16:colId xmlns:a16="http://schemas.microsoft.com/office/drawing/2014/main" val="20001"/>
                    </a:ext>
                  </a:extLst>
                </a:gridCol>
                <a:gridCol w="16129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1684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1003300">
                  <a:extLst>
                    <a:ext uri="{9D8B030D-6E8A-4147-A177-3AD203B41FA5}">
                      <a16:colId xmlns:a16="http://schemas.microsoft.com/office/drawing/2014/main" val="20006"/>
                    </a:ext>
                  </a:extLst>
                </a:gridCol>
              </a:tblGrid>
              <a:tr h="190500">
                <a:tc>
                  <a:txBody>
                    <a:bodyPr/>
                    <a:lstStyle/>
                    <a:p>
                      <a:pPr algn="ctr" fontAlgn="b"/>
                      <a:r>
                        <a:rPr lang="en-US" sz="1200" b="1" u="none" strike="noStrike" dirty="0">
                          <a:effectLst/>
                        </a:rPr>
                        <a:t>Month</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b="1" u="none" strike="noStrike" dirty="0">
                          <a:effectLst/>
                        </a:rPr>
                        <a:t>Linebarger</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b="1" u="none" strike="noStrike" dirty="0">
                          <a:effectLst/>
                        </a:rPr>
                        <a:t>Linebarger Amount</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b="1" u="none" strike="noStrike" dirty="0">
                          <a:effectLst/>
                        </a:rPr>
                        <a:t>MSB</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b="1" u="none" strike="noStrike">
                          <a:effectLst/>
                        </a:rPr>
                        <a:t>MSB Amount</a:t>
                      </a:r>
                      <a:endParaRPr lang="en-US" sz="1200" b="1" i="0" u="none" strike="noStrike">
                        <a:solidFill>
                          <a:srgbClr val="000000"/>
                        </a:solidFill>
                        <a:effectLst/>
                        <a:latin typeface="Arial"/>
                      </a:endParaRPr>
                    </a:p>
                  </a:txBody>
                  <a:tcPr marL="9525" marR="9525" marT="9525" marB="0" anchor="b"/>
                </a:tc>
                <a:tc>
                  <a:txBody>
                    <a:bodyPr/>
                    <a:lstStyle/>
                    <a:p>
                      <a:pPr algn="ctr" fontAlgn="b"/>
                      <a:r>
                        <a:rPr lang="en-US" sz="1200" b="1" u="none" strike="noStrike">
                          <a:effectLst/>
                        </a:rPr>
                        <a:t>CJ/DP</a:t>
                      </a:r>
                      <a:endParaRPr lang="en-US" sz="1200" b="1" i="0" u="none" strike="noStrike">
                        <a:solidFill>
                          <a:srgbClr val="000000"/>
                        </a:solidFill>
                        <a:effectLst/>
                        <a:latin typeface="Arial"/>
                      </a:endParaRPr>
                    </a:p>
                  </a:txBody>
                  <a:tcPr marL="9525" marR="9525" marT="9525" marB="0" anchor="b"/>
                </a:tc>
                <a:tc>
                  <a:txBody>
                    <a:bodyPr/>
                    <a:lstStyle/>
                    <a:p>
                      <a:pPr algn="ctr" fontAlgn="b"/>
                      <a:r>
                        <a:rPr lang="en-US" sz="1200" b="1" u="none" strike="noStrike" dirty="0">
                          <a:effectLst/>
                        </a:rPr>
                        <a:t>CJ/DP Amount</a:t>
                      </a:r>
                      <a:endParaRPr lang="en-US" sz="12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en-US" sz="1200" b="1" u="none" strike="noStrike" dirty="0">
                          <a:effectLst/>
                        </a:rPr>
                        <a:t>Jan-17</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166</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$135,597</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443</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$146,504</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250</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$47,106</a:t>
                      </a:r>
                      <a:endParaRPr lang="en-US" sz="12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en-US" sz="1200" b="1" u="none" strike="noStrike" dirty="0">
                          <a:effectLst/>
                        </a:rPr>
                        <a:t>Feb-17</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59</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$32,457</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a:effectLst/>
                        </a:rPr>
                        <a:t>88</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dirty="0">
                          <a:effectLst/>
                        </a:rPr>
                        <a:t>$40,901</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a:effectLst/>
                        </a:rPr>
                        <a:t>184</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dirty="0">
                          <a:effectLst/>
                        </a:rPr>
                        <a:t>$24,571</a:t>
                      </a:r>
                      <a:endParaRPr lang="en-US" sz="12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n-US" sz="1200" b="1" u="none" strike="noStrike" dirty="0">
                          <a:effectLst/>
                        </a:rPr>
                        <a:t>Mar-17</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a:effectLst/>
                        </a:rPr>
                        <a:t>188</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dirty="0">
                          <a:effectLst/>
                        </a:rPr>
                        <a:t>$138,098</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a:effectLst/>
                        </a:rPr>
                        <a:t>179</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dirty="0">
                          <a:effectLst/>
                        </a:rPr>
                        <a:t>$95,805</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a:effectLst/>
                        </a:rPr>
                        <a:t>424</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dirty="0">
                          <a:effectLst/>
                        </a:rPr>
                        <a:t>$48,505</a:t>
                      </a:r>
                      <a:endParaRPr lang="en-US" sz="12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n-US" sz="1200" b="1" u="none" strike="noStrike" dirty="0">
                          <a:effectLst/>
                        </a:rPr>
                        <a:t>Apr-17</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a:effectLst/>
                        </a:rPr>
                        <a:t>126</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dirty="0">
                          <a:effectLst/>
                        </a:rPr>
                        <a:t>$77,506</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147</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$122,987</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1143</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$87,895</a:t>
                      </a:r>
                      <a:endParaRPr lang="en-US" sz="12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2590800" y="4267200"/>
          <a:ext cx="3886200" cy="1144905"/>
        </p:xfrm>
        <a:graphic>
          <a:graphicData uri="http://schemas.openxmlformats.org/drawingml/2006/table">
            <a:tbl>
              <a:tblPr>
                <a:tableStyleId>{5C22544A-7EE6-4342-B048-85BDC9FD1C3A}</a:tableStyleId>
              </a:tblPr>
              <a:tblGrid>
                <a:gridCol w="1006498">
                  <a:extLst>
                    <a:ext uri="{9D8B030D-6E8A-4147-A177-3AD203B41FA5}">
                      <a16:colId xmlns:a16="http://schemas.microsoft.com/office/drawing/2014/main" val="20000"/>
                    </a:ext>
                  </a:extLst>
                </a:gridCol>
                <a:gridCol w="1104352">
                  <a:extLst>
                    <a:ext uri="{9D8B030D-6E8A-4147-A177-3AD203B41FA5}">
                      <a16:colId xmlns:a16="http://schemas.microsoft.com/office/drawing/2014/main" val="20001"/>
                    </a:ext>
                  </a:extLst>
                </a:gridCol>
                <a:gridCol w="1775350">
                  <a:extLst>
                    <a:ext uri="{9D8B030D-6E8A-4147-A177-3AD203B41FA5}">
                      <a16:colId xmlns:a16="http://schemas.microsoft.com/office/drawing/2014/main" val="20002"/>
                    </a:ext>
                  </a:extLst>
                </a:gridCol>
              </a:tblGrid>
              <a:tr h="335598">
                <a:tc>
                  <a:txBody>
                    <a:bodyPr/>
                    <a:lstStyle/>
                    <a:p>
                      <a:pPr algn="ctr" fontAlgn="b"/>
                      <a:r>
                        <a:rPr lang="en-US" sz="1200" b="1" u="none" strike="noStrike" dirty="0">
                          <a:effectLst/>
                        </a:rPr>
                        <a:t>Month</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b="1" u="none" strike="noStrike" dirty="0">
                          <a:effectLst/>
                        </a:rPr>
                        <a:t>Linebarger Amount</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b="1" u="none" strike="noStrike" dirty="0">
                          <a:effectLst/>
                        </a:rPr>
                        <a:t>MSB Amount</a:t>
                      </a:r>
                      <a:endParaRPr lang="en-US" sz="12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en-US" sz="1200" b="1" u="none" strike="noStrike" dirty="0">
                          <a:effectLst/>
                        </a:rPr>
                        <a:t>Jan-17</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$12,074</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$14,674</a:t>
                      </a:r>
                      <a:endParaRPr lang="en-US" sz="12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en-US" sz="1200" b="1" u="none" strike="noStrike" dirty="0">
                          <a:effectLst/>
                        </a:rPr>
                        <a:t>Feb-17</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$16,920</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$17,639</a:t>
                      </a:r>
                      <a:endParaRPr lang="en-US" sz="12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en-US" sz="1200" b="1" u="none" strike="noStrike" dirty="0">
                          <a:effectLst/>
                        </a:rPr>
                        <a:t>Mar-17</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$18,798</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$25,056</a:t>
                      </a:r>
                      <a:endParaRPr lang="en-US" sz="12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n-US" sz="1200" b="1" u="none" strike="noStrike" dirty="0">
                          <a:effectLst/>
                        </a:rPr>
                        <a:t>Apr-17</a:t>
                      </a:r>
                      <a:endParaRPr lang="en-US" sz="1200" b="1"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$17,583</a:t>
                      </a:r>
                      <a:endParaRPr lang="en-US" sz="1200" b="0" i="0" u="none" strike="noStrike" dirty="0">
                        <a:solidFill>
                          <a:srgbClr val="000000"/>
                        </a:solidFill>
                        <a:effectLst/>
                        <a:latin typeface="Arial"/>
                      </a:endParaRPr>
                    </a:p>
                  </a:txBody>
                  <a:tcPr marL="9525" marR="9525" marT="9525" marB="0" anchor="b"/>
                </a:tc>
                <a:tc>
                  <a:txBody>
                    <a:bodyPr/>
                    <a:lstStyle/>
                    <a:p>
                      <a:pPr algn="ctr" fontAlgn="b"/>
                      <a:r>
                        <a:rPr lang="en-US" sz="1200" u="none" strike="noStrike" dirty="0">
                          <a:effectLst/>
                        </a:rPr>
                        <a:t>$25,419</a:t>
                      </a:r>
                      <a:endParaRPr lang="en-US" sz="12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4986567"/>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We’ve Learned</a:t>
            </a:r>
          </a:p>
        </p:txBody>
      </p:sp>
      <p:sp>
        <p:nvSpPr>
          <p:cNvPr id="3" name="Content Placeholder 2"/>
          <p:cNvSpPr>
            <a:spLocks noGrp="1"/>
          </p:cNvSpPr>
          <p:nvPr>
            <p:ph type="body" idx="1"/>
          </p:nvPr>
        </p:nvSpPr>
        <p:spPr>
          <a:xfrm>
            <a:off x="381000" y="1371600"/>
            <a:ext cx="8229600" cy="4343400"/>
          </a:xfrm>
        </p:spPr>
        <p:txBody>
          <a:bodyPr/>
          <a:lstStyle/>
          <a:p>
            <a:r>
              <a:rPr lang="en-US" dirty="0"/>
              <a:t>Saturday did not bring in added traffic</a:t>
            </a:r>
          </a:p>
          <a:p>
            <a:r>
              <a:rPr lang="en-US" dirty="0"/>
              <a:t>Fall event totals equal to one day of Spring event</a:t>
            </a:r>
          </a:p>
          <a:p>
            <a:r>
              <a:rPr lang="en-US" dirty="0"/>
              <a:t>Tax time worked best</a:t>
            </a:r>
          </a:p>
          <a:p>
            <a:r>
              <a:rPr lang="en-US" dirty="0"/>
              <a:t>Scheduled to overlap two months</a:t>
            </a:r>
          </a:p>
          <a:p>
            <a:r>
              <a:rPr lang="en-US" dirty="0"/>
              <a:t>No impact to payments before or after event</a:t>
            </a:r>
          </a:p>
        </p:txBody>
      </p:sp>
      <p:pic>
        <p:nvPicPr>
          <p:cNvPr id="4" name="Picture 3" descr="C:\Users\sbelden\AppData\Local\Microsoft\Windows\Temporary Internet Files\Content.IE5\9VIA60MZ\rich-monopoly-man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514600"/>
            <a:ext cx="1295400" cy="1562100"/>
          </a:xfrm>
          <a:prstGeom prst="rect">
            <a:avLst/>
          </a:prstGeom>
          <a:noFill/>
          <a:ln>
            <a:noFill/>
          </a:ln>
        </p:spPr>
      </p:pic>
    </p:spTree>
    <p:extLst>
      <p:ext uri="{BB962C8B-B14F-4D97-AF65-F5344CB8AC3E}">
        <p14:creationId xmlns:p14="http://schemas.microsoft.com/office/powerpoint/2010/main" val="2460532425"/>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b="1" dirty="0">
                <a:latin typeface="+mn-lt"/>
              </a:rPr>
              <a:t>Questions?</a:t>
            </a:r>
          </a:p>
        </p:txBody>
      </p:sp>
      <p:sp>
        <p:nvSpPr>
          <p:cNvPr id="3" name="Subtitle 1">
            <a:extLst>
              <a:ext uri="{FF2B5EF4-FFF2-40B4-BE49-F238E27FC236}">
                <a16:creationId xmlns:a16="http://schemas.microsoft.com/office/drawing/2014/main" id="{C28A922D-A257-432E-92B1-14DA8BEEB1A2}"/>
              </a:ext>
            </a:extLst>
          </p:cNvPr>
          <p:cNvSpPr txBox="1">
            <a:spLocks/>
          </p:cNvSpPr>
          <p:nvPr/>
        </p:nvSpPr>
        <p:spPr>
          <a:xfrm>
            <a:off x="457200" y="3429000"/>
            <a:ext cx="8229600" cy="2352179"/>
          </a:xfrm>
          <a:prstGeom prst="rect">
            <a:avLst/>
          </a:prstGeom>
        </p:spPr>
        <p:txBody>
          <a:bodyPr/>
          <a:lstStyle>
            <a:lvl1pPr marL="31252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a:lstStyle>
          <a:p>
            <a:pPr marL="0" marR="0" lvl="0" indent="0" algn="ctr" defTabSz="410751" rtl="0" eaLnBrk="1" fontAlgn="auto" latinLnBrk="0" hangingPunct="1">
              <a:lnSpc>
                <a:spcPct val="100000"/>
              </a:lnSpc>
              <a:spcBef>
                <a:spcPts val="0"/>
              </a:spcBef>
              <a:spcAft>
                <a:spcPts val="0"/>
              </a:spcAft>
              <a:buClrTx/>
              <a:buSzPct val="75000"/>
              <a:buFontTx/>
              <a:buNone/>
              <a:tabLst/>
              <a:defRPr/>
            </a:pPr>
            <a:r>
              <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rPr>
              <a:t>Stephanie Belden</a:t>
            </a:r>
          </a:p>
          <a:p>
            <a:pPr marL="0" marR="0" lvl="0" indent="0" algn="ctr" defTabSz="410751" rtl="0" eaLnBrk="1" fontAlgn="auto" latinLnBrk="0" hangingPunct="1">
              <a:lnSpc>
                <a:spcPct val="100000"/>
              </a:lnSpc>
              <a:spcBef>
                <a:spcPts val="0"/>
              </a:spcBef>
              <a:spcAft>
                <a:spcPts val="0"/>
              </a:spcAft>
              <a:buClrTx/>
              <a:buSzPct val="75000"/>
              <a:buFontTx/>
              <a:buNone/>
              <a:tabLst/>
              <a:defRPr/>
            </a:pPr>
            <a:r>
              <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rPr>
              <a:t>sbelden@clerk.citrus.fl.us</a:t>
            </a:r>
          </a:p>
          <a:p>
            <a:pPr marL="0" marR="0" lvl="0" indent="0" algn="ctr" defTabSz="410751" rtl="0" eaLnBrk="1" fontAlgn="auto" latinLnBrk="0" hangingPunct="1">
              <a:lnSpc>
                <a:spcPct val="100000"/>
              </a:lnSpc>
              <a:spcBef>
                <a:spcPts val="0"/>
              </a:spcBef>
              <a:spcAft>
                <a:spcPts val="0"/>
              </a:spcAft>
              <a:buClrTx/>
              <a:buSzPct val="75000"/>
              <a:buFontTx/>
              <a:buNone/>
              <a:tabLst/>
              <a:defRPr/>
            </a:pPr>
            <a:r>
              <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rPr>
              <a:t>352-341-7081</a:t>
            </a:r>
          </a:p>
        </p:txBody>
      </p:sp>
    </p:spTree>
    <p:extLst>
      <p:ext uri="{BB962C8B-B14F-4D97-AF65-F5344CB8AC3E}">
        <p14:creationId xmlns:p14="http://schemas.microsoft.com/office/powerpoint/2010/main" val="2228679869"/>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1752601"/>
            <a:ext cx="8839200" cy="1676400"/>
          </a:xfrm>
        </p:spPr>
        <p:txBody>
          <a:bodyPr>
            <a:normAutofit fontScale="90000"/>
          </a:bodyPr>
          <a:lstStyle/>
          <a:p>
            <a:r>
              <a:rPr lang="en-US" sz="4400" b="1" dirty="0"/>
              <a:t>What is Possible?</a:t>
            </a:r>
            <a:br>
              <a:rPr lang="en-US" sz="4400" b="1" dirty="0"/>
            </a:br>
            <a:r>
              <a:rPr lang="en-US" sz="4400" b="1" dirty="0"/>
              <a:t>Challenge for Compliance Improvements</a:t>
            </a:r>
          </a:p>
        </p:txBody>
      </p:sp>
      <p:sp>
        <p:nvSpPr>
          <p:cNvPr id="6" name="Subtitle 5"/>
          <p:cNvSpPr>
            <a:spLocks noGrp="1"/>
          </p:cNvSpPr>
          <p:nvPr>
            <p:ph type="body" sz="quarter" idx="1"/>
          </p:nvPr>
        </p:nvSpPr>
        <p:spPr/>
        <p:txBody>
          <a:bodyPr/>
          <a:lstStyle/>
          <a:p>
            <a:r>
              <a:rPr lang="en-US" sz="2400" dirty="0"/>
              <a:t>Melissa Geist, Assistant Director, Orange County</a:t>
            </a:r>
          </a:p>
          <a:p>
            <a:r>
              <a:rPr lang="en-US" sz="2400" dirty="0"/>
              <a:t>Bill Burgess, Manager, Pinellas County</a:t>
            </a:r>
          </a:p>
          <a:p>
            <a:r>
              <a:rPr lang="en-US" sz="2400" dirty="0"/>
              <a:t>Stephanie Belden, Compliance Officer, Citrus County</a:t>
            </a:r>
          </a:p>
          <a:p>
            <a:r>
              <a:rPr lang="en-US" sz="2400" dirty="0"/>
              <a:t>Kristi Wagstaff, Collections Enforcement Manager, Polk County </a:t>
            </a:r>
            <a:endParaRPr lang="en-US" sz="3200" dirty="0"/>
          </a:p>
        </p:txBody>
      </p:sp>
    </p:spTree>
    <p:extLst>
      <p:ext uri="{BB962C8B-B14F-4D97-AF65-F5344CB8AC3E}">
        <p14:creationId xmlns:p14="http://schemas.microsoft.com/office/powerpoint/2010/main" val="376262616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5"/>
          <p:cNvSpPr>
            <a:spLocks noGrp="1"/>
          </p:cNvSpPr>
          <p:nvPr>
            <p:ph type="body" sz="quarter" idx="1"/>
          </p:nvPr>
        </p:nvSpPr>
        <p:spPr>
          <a:xfrm>
            <a:off x="457200" y="3429000"/>
            <a:ext cx="8229600" cy="2667000"/>
          </a:xfrm>
        </p:spPr>
        <p:txBody>
          <a:bodyPr/>
          <a:lstStyle/>
          <a:p>
            <a:r>
              <a:rPr lang="en-US" sz="2500" dirty="0"/>
              <a:t>Kristi M. Wagstaff, CPM</a:t>
            </a:r>
          </a:p>
          <a:p>
            <a:r>
              <a:rPr lang="en-US" sz="2500" dirty="0"/>
              <a:t>Collections Enforcement Manager</a:t>
            </a:r>
          </a:p>
          <a:p>
            <a:r>
              <a:rPr lang="en-US" sz="2500" dirty="0"/>
              <a:t>Polk County</a:t>
            </a:r>
          </a:p>
        </p:txBody>
      </p:sp>
      <p:sp>
        <p:nvSpPr>
          <p:cNvPr id="8" name="Title 4">
            <a:extLst>
              <a:ext uri="{FF2B5EF4-FFF2-40B4-BE49-F238E27FC236}">
                <a16:creationId xmlns:a16="http://schemas.microsoft.com/office/drawing/2014/main" id="{6860DCFF-156B-4199-B7B7-AB813D18DC79}"/>
              </a:ext>
            </a:extLst>
          </p:cNvPr>
          <p:cNvSpPr>
            <a:spLocks noGrp="1"/>
          </p:cNvSpPr>
          <p:nvPr>
            <p:ph type="title"/>
          </p:nvPr>
        </p:nvSpPr>
        <p:spPr>
          <a:xfrm>
            <a:off x="152400" y="1447800"/>
            <a:ext cx="8839200" cy="1981201"/>
          </a:xfrm>
        </p:spPr>
        <p:txBody>
          <a:bodyPr>
            <a:normAutofit fontScale="90000"/>
          </a:bodyPr>
          <a:lstStyle/>
          <a:p>
            <a:r>
              <a:rPr lang="en-US" sz="4400" b="1" dirty="0"/>
              <a:t>What is Possible?</a:t>
            </a:r>
            <a:br>
              <a:rPr lang="en-US" sz="4400" b="1" dirty="0"/>
            </a:br>
            <a:r>
              <a:rPr lang="en-US" sz="4400" b="1" dirty="0"/>
              <a:t>Challenge for Compliance Improvements</a:t>
            </a:r>
          </a:p>
        </p:txBody>
      </p:sp>
    </p:spTree>
    <p:extLst>
      <p:ext uri="{BB962C8B-B14F-4D97-AF65-F5344CB8AC3E}">
        <p14:creationId xmlns:p14="http://schemas.microsoft.com/office/powerpoint/2010/main" val="229539859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D92F-BB19-420F-BA1B-5E49A78062C5}"/>
              </a:ext>
            </a:extLst>
          </p:cNvPr>
          <p:cNvSpPr>
            <a:spLocks noGrp="1"/>
          </p:cNvSpPr>
          <p:nvPr>
            <p:ph type="title"/>
          </p:nvPr>
        </p:nvSpPr>
        <p:spPr>
          <a:xfrm>
            <a:off x="411480" y="304800"/>
            <a:ext cx="8358188" cy="826770"/>
          </a:xfrm>
        </p:spPr>
        <p:txBody>
          <a:bodyPr/>
          <a:lstStyle/>
          <a:p>
            <a:r>
              <a:rPr lang="en-US" dirty="0"/>
              <a:t>Alternative Community Service</a:t>
            </a:r>
          </a:p>
        </p:txBody>
      </p:sp>
      <p:sp>
        <p:nvSpPr>
          <p:cNvPr id="3" name="Text Placeholder 2">
            <a:extLst>
              <a:ext uri="{FF2B5EF4-FFF2-40B4-BE49-F238E27FC236}">
                <a16:creationId xmlns:a16="http://schemas.microsoft.com/office/drawing/2014/main" id="{6AACDB5F-1BCC-4B41-8018-383C5AEB010D}"/>
              </a:ext>
            </a:extLst>
          </p:cNvPr>
          <p:cNvSpPr>
            <a:spLocks noGrp="1"/>
          </p:cNvSpPr>
          <p:nvPr>
            <p:ph type="body" idx="1"/>
          </p:nvPr>
        </p:nvSpPr>
        <p:spPr>
          <a:xfrm>
            <a:off x="411480" y="2438399"/>
            <a:ext cx="8358188" cy="3348037"/>
          </a:xfrm>
        </p:spPr>
        <p:txBody>
          <a:bodyPr/>
          <a:lstStyle/>
          <a:p>
            <a:pPr marL="0" indent="0" algn="ctr">
              <a:buNone/>
            </a:pPr>
            <a:r>
              <a:rPr lang="en-US" sz="2800" b="1" i="1" dirty="0">
                <a:solidFill>
                  <a:srgbClr val="003366"/>
                </a:solidFill>
              </a:rPr>
              <a:t>Hours must be completed at Non-Profit Organization (</a:t>
            </a:r>
            <a:r>
              <a:rPr lang="en-US" sz="2800" b="1" i="1" dirty="0">
                <a:solidFill>
                  <a:srgbClr val="003366"/>
                </a:solidFill>
                <a:hlinkClick r:id="rId3"/>
              </a:rPr>
              <a:t>http://dos.myflorida.com/sunbiz/</a:t>
            </a:r>
            <a:r>
              <a:rPr lang="en-US" sz="2800" b="1" i="1" dirty="0">
                <a:solidFill>
                  <a:srgbClr val="003366"/>
                </a:solidFill>
              </a:rPr>
              <a:t>)</a:t>
            </a:r>
          </a:p>
          <a:p>
            <a:endParaRPr lang="en-US" dirty="0"/>
          </a:p>
        </p:txBody>
      </p:sp>
    </p:spTree>
    <p:extLst>
      <p:ext uri="{BB962C8B-B14F-4D97-AF65-F5344CB8AC3E}">
        <p14:creationId xmlns:p14="http://schemas.microsoft.com/office/powerpoint/2010/main" val="116844748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chor="t">
            <a:noAutofit/>
          </a:bodyPr>
          <a:lstStyle/>
          <a:p>
            <a:pPr algn="ctr"/>
            <a:r>
              <a:rPr lang="en-US" dirty="0">
                <a:effectLst/>
              </a:rPr>
              <a:t>Automation</a:t>
            </a:r>
          </a:p>
        </p:txBody>
      </p:sp>
      <p:sp>
        <p:nvSpPr>
          <p:cNvPr id="3" name="Content Placeholder 2"/>
          <p:cNvSpPr>
            <a:spLocks noGrp="1"/>
          </p:cNvSpPr>
          <p:nvPr>
            <p:ph idx="1"/>
          </p:nvPr>
        </p:nvSpPr>
        <p:spPr>
          <a:xfrm>
            <a:off x="457200" y="1447801"/>
            <a:ext cx="8077200" cy="4683126"/>
          </a:xfrm>
        </p:spPr>
        <p:txBody>
          <a:bodyPr/>
          <a:lstStyle/>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81200"/>
            <a:ext cx="67056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858060"/>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0197"/>
          </a:xfrm>
        </p:spPr>
        <p:txBody>
          <a:bodyPr anchor="ctr">
            <a:normAutofit/>
          </a:bodyPr>
          <a:lstStyle/>
          <a:p>
            <a:pPr algn="ctr"/>
            <a:r>
              <a:rPr lang="en-US" sz="3500" dirty="0">
                <a:effectLst/>
              </a:rPr>
              <a:t>Do Defendants comply with ACS plan?</a:t>
            </a:r>
          </a:p>
        </p:txBody>
      </p:sp>
      <p:sp>
        <p:nvSpPr>
          <p:cNvPr id="3" name="Content Placeholder 2"/>
          <p:cNvSpPr>
            <a:spLocks noGrp="1"/>
          </p:cNvSpPr>
          <p:nvPr>
            <p:ph idx="1"/>
          </p:nvPr>
        </p:nvSpPr>
        <p:spPr>
          <a:xfrm>
            <a:off x="457200" y="1447801"/>
            <a:ext cx="8077200" cy="4683126"/>
          </a:xfrm>
        </p:spPr>
        <p:txBody>
          <a:bodyPr/>
          <a:lstStyle/>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graphicFrame>
        <p:nvGraphicFramePr>
          <p:cNvPr id="5" name="Chart 4"/>
          <p:cNvGraphicFramePr/>
          <p:nvPr>
            <p:extLst/>
          </p:nvPr>
        </p:nvGraphicFramePr>
        <p:xfrm>
          <a:off x="457200" y="144780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39525" y="3276600"/>
            <a:ext cx="2667000" cy="707886"/>
          </a:xfrm>
          <a:prstGeom prst="rect">
            <a:avLst/>
          </a:prstGeom>
          <a:noFill/>
        </p:spPr>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90E74"/>
                </a:solidFill>
                <a:effectLst/>
                <a:uLnTx/>
                <a:uFillTx/>
                <a:latin typeface="Calibri" panose="020F0502020204030204" pitchFamily="34" charset="0"/>
                <a:sym typeface="Helvetica Light"/>
              </a:rPr>
              <a:t>18,660</a:t>
            </a:r>
            <a:r>
              <a:rPr kumimoji="0" lang="en-US" sz="2000" b="0" i="0" u="none" strike="noStrike" kern="0" cap="none" spc="0" normalizeH="0" baseline="0" noProof="0" dirty="0">
                <a:ln>
                  <a:noFill/>
                </a:ln>
                <a:solidFill>
                  <a:srgbClr val="003366"/>
                </a:solidFill>
                <a:effectLst/>
                <a:uLnTx/>
                <a:uFillTx/>
                <a:latin typeface="Calibri" panose="020F0502020204030204" pitchFamily="34" charset="0"/>
                <a:sym typeface="Helvetica Light"/>
              </a:rPr>
              <a:t> cases on ACS</a:t>
            </a:r>
          </a:p>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3366"/>
                </a:solidFill>
                <a:effectLst/>
                <a:uLnTx/>
                <a:uFillTx/>
                <a:latin typeface="Calibri" panose="020F0502020204030204" pitchFamily="34" charset="0"/>
                <a:sym typeface="Helvetica Light"/>
              </a:rPr>
              <a:t>12,569+ satisfied</a:t>
            </a:r>
          </a:p>
        </p:txBody>
      </p:sp>
    </p:spTree>
    <p:extLst>
      <p:ext uri="{BB962C8B-B14F-4D97-AF65-F5344CB8AC3E}">
        <p14:creationId xmlns:p14="http://schemas.microsoft.com/office/powerpoint/2010/main" val="2373339702"/>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Positives/Negatives/Issues</a:t>
            </a:r>
          </a:p>
        </p:txBody>
      </p:sp>
      <p:sp>
        <p:nvSpPr>
          <p:cNvPr id="4" name="Text Placeholder 3">
            <a:extLst>
              <a:ext uri="{FF2B5EF4-FFF2-40B4-BE49-F238E27FC236}">
                <a16:creationId xmlns:a16="http://schemas.microsoft.com/office/drawing/2014/main" id="{075FBADE-AEFA-47F9-A6F2-3D20A2346A11}"/>
              </a:ext>
            </a:extLst>
          </p:cNvPr>
          <p:cNvSpPr>
            <a:spLocks noGrp="1"/>
          </p:cNvSpPr>
          <p:nvPr>
            <p:ph type="body" idx="1"/>
          </p:nvPr>
        </p:nvSpPr>
        <p:spPr>
          <a:xfrm>
            <a:off x="152400" y="1393031"/>
            <a:ext cx="4160520" cy="4393406"/>
          </a:xfrm>
        </p:spPr>
        <p:txBody>
          <a:bodyPr/>
          <a:lstStyle/>
          <a:p>
            <a:pPr marL="285750" indent="-285750">
              <a:spcBef>
                <a:spcPts val="0"/>
              </a:spcBef>
              <a:buFont typeface="Arial" pitchFamily="34" charset="0"/>
              <a:buChar char="•"/>
            </a:pPr>
            <a:r>
              <a:rPr lang="en-US" dirty="0"/>
              <a:t>Good for the Community</a:t>
            </a:r>
          </a:p>
          <a:p>
            <a:pPr marL="285750" indent="-285750">
              <a:spcBef>
                <a:spcPts val="0"/>
              </a:spcBef>
              <a:buFont typeface="Arial" pitchFamily="34" charset="0"/>
              <a:buChar char="•"/>
            </a:pPr>
            <a:endParaRPr lang="en-US" dirty="0"/>
          </a:p>
          <a:p>
            <a:pPr marL="285750" indent="-285750">
              <a:spcBef>
                <a:spcPts val="0"/>
              </a:spcBef>
              <a:buFont typeface="Arial" pitchFamily="34" charset="0"/>
              <a:buChar char="•"/>
            </a:pPr>
            <a:r>
              <a:rPr lang="en-US" dirty="0"/>
              <a:t>Defendant may end up volunteering on their own afterwards</a:t>
            </a:r>
          </a:p>
          <a:p>
            <a:pPr marL="285750" indent="-285750">
              <a:spcBef>
                <a:spcPts val="0"/>
              </a:spcBef>
              <a:buFont typeface="Arial" pitchFamily="34" charset="0"/>
              <a:buChar char="•"/>
            </a:pPr>
            <a:endParaRPr lang="en-US" dirty="0"/>
          </a:p>
          <a:p>
            <a:pPr marL="285750" indent="-285750">
              <a:spcBef>
                <a:spcPts val="0"/>
              </a:spcBef>
              <a:buFont typeface="Arial" pitchFamily="34" charset="0"/>
              <a:buChar char="•"/>
            </a:pPr>
            <a:r>
              <a:rPr lang="en-US" dirty="0"/>
              <a:t>Defendant may learn tasks to add to their resume</a:t>
            </a:r>
          </a:p>
          <a:p>
            <a:pPr marL="285750" indent="-285750">
              <a:spcBef>
                <a:spcPts val="0"/>
              </a:spcBef>
              <a:buFont typeface="Arial" pitchFamily="34" charset="0"/>
              <a:buChar char="•"/>
            </a:pPr>
            <a:endParaRPr lang="en-US" dirty="0"/>
          </a:p>
          <a:p>
            <a:pPr marL="285750" indent="-285750">
              <a:spcBef>
                <a:spcPts val="0"/>
              </a:spcBef>
              <a:buFont typeface="Arial" pitchFamily="34" charset="0"/>
              <a:buChar char="•"/>
            </a:pPr>
            <a:r>
              <a:rPr lang="en-US" dirty="0"/>
              <a:t>Helps Collection Rate</a:t>
            </a:r>
          </a:p>
        </p:txBody>
      </p:sp>
      <p:sp>
        <p:nvSpPr>
          <p:cNvPr id="3" name="TextBox 2"/>
          <p:cNvSpPr txBox="1"/>
          <p:nvPr/>
        </p:nvSpPr>
        <p:spPr>
          <a:xfrm>
            <a:off x="4724400" y="1393031"/>
            <a:ext cx="4267200" cy="3554819"/>
          </a:xfrm>
          <a:prstGeom prst="rect">
            <a:avLst/>
          </a:prstGeom>
          <a:noFill/>
        </p:spPr>
        <p:txBody>
          <a:bodyPr wrap="square" rtlCol="0">
            <a:spAutoFit/>
          </a:bodyPr>
          <a:lstStyle/>
          <a:p>
            <a:pPr marL="285750" marR="0" lvl="0" indent="-285750" algn="l" defTabSz="584200" rtl="0" eaLnBrk="1" fontAlgn="auto" latinLnBrk="0" hangingPunct="0">
              <a:lnSpc>
                <a:spcPct val="100000"/>
              </a:lnSpc>
              <a:spcBef>
                <a:spcPts val="0"/>
              </a:spcBef>
              <a:spcAft>
                <a:spcPts val="0"/>
              </a:spcAft>
              <a:buClrTx/>
              <a:buSzTx/>
              <a:buFont typeface="Arial" pitchFamily="34" charset="0"/>
              <a:buChar char="•"/>
              <a:tabLst/>
              <a:defRPr/>
            </a:pPr>
            <a:r>
              <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rPr>
              <a:t>Liability Insurance</a:t>
            </a:r>
          </a:p>
          <a:p>
            <a:pPr marL="285750" marR="0" lvl="0" indent="-285750" algn="l" defTabSz="584200" rtl="0" eaLnBrk="1" fontAlgn="auto" latinLnBrk="0" hangingPunct="0">
              <a:lnSpc>
                <a:spcPct val="100000"/>
              </a:lnSpc>
              <a:spcBef>
                <a:spcPts val="0"/>
              </a:spcBef>
              <a:spcAft>
                <a:spcPts val="0"/>
              </a:spcAft>
              <a:buClrTx/>
              <a:buSzTx/>
              <a:buFont typeface="Arial" pitchFamily="34" charset="0"/>
              <a:buChar char="•"/>
              <a:tabLst/>
              <a:defRPr/>
            </a:pPr>
            <a:endPar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endParaRPr>
          </a:p>
          <a:p>
            <a:pPr marL="285750" marR="0" lvl="0" indent="-285750" algn="l" defTabSz="584200" rtl="0" eaLnBrk="1" fontAlgn="auto" latinLnBrk="0" hangingPunct="0">
              <a:lnSpc>
                <a:spcPct val="100000"/>
              </a:lnSpc>
              <a:spcBef>
                <a:spcPts val="0"/>
              </a:spcBef>
              <a:spcAft>
                <a:spcPts val="0"/>
              </a:spcAft>
              <a:buClrTx/>
              <a:buSzTx/>
              <a:buFont typeface="Arial" pitchFamily="34" charset="0"/>
              <a:buChar char="•"/>
              <a:tabLst/>
              <a:defRPr/>
            </a:pPr>
            <a:r>
              <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rPr>
              <a:t>Revenue</a:t>
            </a:r>
          </a:p>
          <a:p>
            <a:pPr marL="285750" marR="0" lvl="0" indent="-285750" algn="l" defTabSz="584200" rtl="0" eaLnBrk="1" fontAlgn="auto" latinLnBrk="0" hangingPunct="0">
              <a:lnSpc>
                <a:spcPct val="100000"/>
              </a:lnSpc>
              <a:spcBef>
                <a:spcPts val="0"/>
              </a:spcBef>
              <a:spcAft>
                <a:spcPts val="0"/>
              </a:spcAft>
              <a:buClrTx/>
              <a:buSzTx/>
              <a:buFont typeface="Arial" pitchFamily="34" charset="0"/>
              <a:buChar char="•"/>
              <a:tabLst/>
              <a:defRPr/>
            </a:pPr>
            <a:endPar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endParaRPr>
          </a:p>
          <a:p>
            <a:pPr marL="285750" marR="0" lvl="0" indent="-285750" algn="l" defTabSz="584200" rtl="0" eaLnBrk="1" fontAlgn="auto" latinLnBrk="0" hangingPunct="0">
              <a:lnSpc>
                <a:spcPct val="100000"/>
              </a:lnSpc>
              <a:spcBef>
                <a:spcPts val="0"/>
              </a:spcBef>
              <a:spcAft>
                <a:spcPts val="0"/>
              </a:spcAft>
              <a:buClrTx/>
              <a:buSzTx/>
              <a:buFont typeface="Arial" pitchFamily="34" charset="0"/>
              <a:buChar char="•"/>
              <a:tabLst/>
              <a:defRPr/>
            </a:pPr>
            <a:r>
              <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rPr>
              <a:t>Verification of Hours</a:t>
            </a:r>
          </a:p>
          <a:p>
            <a:pPr marL="285750" marR="0" lvl="0" indent="-285750" algn="l" defTabSz="584200" rtl="0" eaLnBrk="1" fontAlgn="auto" latinLnBrk="0" hangingPunct="0">
              <a:lnSpc>
                <a:spcPct val="100000"/>
              </a:lnSpc>
              <a:spcBef>
                <a:spcPts val="0"/>
              </a:spcBef>
              <a:spcAft>
                <a:spcPts val="0"/>
              </a:spcAft>
              <a:buClrTx/>
              <a:buSzTx/>
              <a:buFont typeface="Arial" pitchFamily="34" charset="0"/>
              <a:buChar char="•"/>
              <a:tabLst/>
              <a:defRPr/>
            </a:pPr>
            <a:endPar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endParaRPr>
          </a:p>
          <a:p>
            <a:pPr marL="285750" marR="0" lvl="0" indent="-285750" algn="l" defTabSz="584200" rtl="0" eaLnBrk="1" fontAlgn="auto" latinLnBrk="0" hangingPunct="0">
              <a:lnSpc>
                <a:spcPct val="100000"/>
              </a:lnSpc>
              <a:spcBef>
                <a:spcPts val="0"/>
              </a:spcBef>
              <a:spcAft>
                <a:spcPts val="0"/>
              </a:spcAft>
              <a:buClrTx/>
              <a:buSzTx/>
              <a:buFont typeface="Arial" pitchFamily="34" charset="0"/>
              <a:buChar char="•"/>
              <a:tabLst/>
              <a:defRPr/>
            </a:pPr>
            <a:r>
              <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rPr>
              <a:t>Possible “Double Dipping”</a:t>
            </a:r>
          </a:p>
          <a:p>
            <a:pPr marL="285750" marR="0" lvl="0" indent="-285750" algn="l" defTabSz="584200" rtl="0" eaLnBrk="1" fontAlgn="auto" latinLnBrk="0" hangingPunct="0">
              <a:lnSpc>
                <a:spcPct val="100000"/>
              </a:lnSpc>
              <a:spcBef>
                <a:spcPts val="0"/>
              </a:spcBef>
              <a:spcAft>
                <a:spcPts val="0"/>
              </a:spcAft>
              <a:buClrTx/>
              <a:buSzTx/>
              <a:buFont typeface="Arial" pitchFamily="34" charset="0"/>
              <a:buChar char="•"/>
              <a:tabLst/>
              <a:defRPr/>
            </a:pPr>
            <a:endPar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endParaRPr>
          </a:p>
          <a:p>
            <a:pPr marL="285750" marR="0" lvl="0" indent="-285750" algn="l" defTabSz="584200" rtl="0" eaLnBrk="1" fontAlgn="auto" latinLnBrk="0" hangingPunct="0">
              <a:lnSpc>
                <a:spcPct val="100000"/>
              </a:lnSpc>
              <a:spcBef>
                <a:spcPts val="0"/>
              </a:spcBef>
              <a:spcAft>
                <a:spcPts val="0"/>
              </a:spcAft>
              <a:buClrTx/>
              <a:buSzTx/>
              <a:buFont typeface="Arial" pitchFamily="34" charset="0"/>
              <a:buChar char="•"/>
              <a:tabLst/>
              <a:defRPr/>
            </a:pPr>
            <a:r>
              <a:rPr kumimoji="0" lang="en-US" sz="2500" b="0" i="0" u="none" strike="noStrike" kern="0" cap="none" spc="0" normalizeH="0" baseline="0" noProof="0" dirty="0">
                <a:ln>
                  <a:noFill/>
                </a:ln>
                <a:solidFill>
                  <a:srgbClr val="090E74"/>
                </a:solidFill>
                <a:effectLst/>
                <a:uLnTx/>
                <a:uFillTx/>
                <a:latin typeface="Calibri" panose="020F0502020204030204" pitchFamily="34" charset="0"/>
                <a:sym typeface="Helvetica Light"/>
              </a:rPr>
              <a:t>Approval of the Court</a:t>
            </a:r>
          </a:p>
        </p:txBody>
      </p:sp>
    </p:spTree>
    <p:extLst>
      <p:ext uri="{BB962C8B-B14F-4D97-AF65-F5344CB8AC3E}">
        <p14:creationId xmlns:p14="http://schemas.microsoft.com/office/powerpoint/2010/main" val="406520174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500" dirty="0">
                <a:latin typeface="+mn-lt"/>
              </a:rPr>
              <a:t>Questions?</a:t>
            </a:r>
          </a:p>
        </p:txBody>
      </p:sp>
    </p:spTree>
    <p:extLst>
      <p:ext uri="{BB962C8B-B14F-4D97-AF65-F5344CB8AC3E}">
        <p14:creationId xmlns:p14="http://schemas.microsoft.com/office/powerpoint/2010/main" val="2568776536"/>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1752601"/>
            <a:ext cx="8839200" cy="1676400"/>
          </a:xfrm>
        </p:spPr>
        <p:txBody>
          <a:bodyPr>
            <a:normAutofit/>
          </a:bodyPr>
          <a:lstStyle/>
          <a:p>
            <a:r>
              <a:rPr lang="en-US" sz="4000" b="1" dirty="0"/>
              <a:t>Legislative Opportunities</a:t>
            </a:r>
          </a:p>
        </p:txBody>
      </p:sp>
      <p:sp>
        <p:nvSpPr>
          <p:cNvPr id="6" name="Subtitle 5"/>
          <p:cNvSpPr>
            <a:spLocks noGrp="1"/>
          </p:cNvSpPr>
          <p:nvPr>
            <p:ph type="body" sz="quarter" idx="1"/>
          </p:nvPr>
        </p:nvSpPr>
        <p:spPr/>
        <p:txBody>
          <a:bodyPr/>
          <a:lstStyle/>
          <a:p>
            <a:r>
              <a:rPr lang="en-US" dirty="0"/>
              <a:t>The Honorable Tara S. Green, Clerk or Court, Clay County</a:t>
            </a:r>
          </a:p>
          <a:p>
            <a:r>
              <a:rPr lang="en-US" dirty="0"/>
              <a:t>Jason Harrell, Budget and Communications Director, CCOC</a:t>
            </a:r>
          </a:p>
        </p:txBody>
      </p:sp>
    </p:spTree>
    <p:extLst>
      <p:ext uri="{BB962C8B-B14F-4D97-AF65-F5344CB8AC3E}">
        <p14:creationId xmlns:p14="http://schemas.microsoft.com/office/powerpoint/2010/main" val="31705387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31107-5BE2-43B6-9C79-22170021AFAE}"/>
              </a:ext>
            </a:extLst>
          </p:cNvPr>
          <p:cNvSpPr>
            <a:spLocks noGrp="1"/>
          </p:cNvSpPr>
          <p:nvPr>
            <p:ph type="title"/>
          </p:nvPr>
        </p:nvSpPr>
        <p:spPr>
          <a:xfrm>
            <a:off x="914400" y="2514600"/>
            <a:ext cx="7315200" cy="1828800"/>
          </a:xfrm>
          <a:noFill/>
        </p:spPr>
        <p:txBody>
          <a:bodyPr anchor="ctr"/>
          <a:lstStyle/>
          <a:p>
            <a:r>
              <a:rPr lang="en-US" sz="4000" dirty="0"/>
              <a:t>Mission Possible:</a:t>
            </a:r>
            <a:br>
              <a:rPr lang="en-US" sz="4000" dirty="0"/>
            </a:br>
            <a:r>
              <a:rPr lang="en-US" sz="4000" dirty="0"/>
              <a:t>Optimizing Compliance Tools</a:t>
            </a:r>
          </a:p>
        </p:txBody>
      </p:sp>
    </p:spTree>
    <p:extLst>
      <p:ext uri="{BB962C8B-B14F-4D97-AF65-F5344CB8AC3E}">
        <p14:creationId xmlns:p14="http://schemas.microsoft.com/office/powerpoint/2010/main" val="4665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447800"/>
            <a:ext cx="8839200" cy="1981201"/>
          </a:xfrm>
        </p:spPr>
        <p:txBody>
          <a:bodyPr>
            <a:normAutofit/>
          </a:bodyPr>
          <a:lstStyle/>
          <a:p>
            <a:r>
              <a:rPr lang="en-US" sz="4000" b="1" dirty="0"/>
              <a:t>What is Possible?</a:t>
            </a:r>
            <a:br>
              <a:rPr lang="en-US" sz="4000" b="1" dirty="0"/>
            </a:br>
            <a:r>
              <a:rPr lang="en-US" sz="4000" b="1" dirty="0"/>
              <a:t>Challenge for Compliance Improvements</a:t>
            </a:r>
          </a:p>
        </p:txBody>
      </p:sp>
      <p:sp>
        <p:nvSpPr>
          <p:cNvPr id="6" name="Subtitle 5"/>
          <p:cNvSpPr>
            <a:spLocks noGrp="1"/>
          </p:cNvSpPr>
          <p:nvPr>
            <p:ph type="body" sz="quarter" idx="1"/>
          </p:nvPr>
        </p:nvSpPr>
        <p:spPr/>
        <p:txBody>
          <a:bodyPr/>
          <a:lstStyle/>
          <a:p>
            <a:r>
              <a:rPr lang="en-US" dirty="0"/>
              <a:t>Melissa Geist, Assistant Director</a:t>
            </a:r>
          </a:p>
          <a:p>
            <a:r>
              <a:rPr lang="en-US" dirty="0"/>
              <a:t>Orange County</a:t>
            </a:r>
          </a:p>
        </p:txBody>
      </p:sp>
    </p:spTree>
    <p:extLst>
      <p:ext uri="{BB962C8B-B14F-4D97-AF65-F5344CB8AC3E}">
        <p14:creationId xmlns:p14="http://schemas.microsoft.com/office/powerpoint/2010/main" val="24618309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447800"/>
            <a:ext cx="8839200" cy="1981201"/>
          </a:xfrm>
        </p:spPr>
        <p:txBody>
          <a:bodyPr/>
          <a:lstStyle/>
          <a:p>
            <a:r>
              <a:rPr lang="en-US" sz="4400" b="1" dirty="0"/>
              <a:t>Orange County Clerk of Court Community Outreach Events</a:t>
            </a:r>
          </a:p>
        </p:txBody>
      </p:sp>
      <p:sp>
        <p:nvSpPr>
          <p:cNvPr id="6" name="Subtitle 5"/>
          <p:cNvSpPr>
            <a:spLocks noGrp="1"/>
          </p:cNvSpPr>
          <p:nvPr>
            <p:ph type="body" sz="quarter" idx="1"/>
          </p:nvPr>
        </p:nvSpPr>
        <p:spPr/>
        <p:txBody>
          <a:bodyPr/>
          <a:lstStyle/>
          <a:p>
            <a:r>
              <a:rPr lang="en-US" dirty="0"/>
              <a:t>Operation Greenlight </a:t>
            </a:r>
          </a:p>
          <a:p>
            <a:r>
              <a:rPr lang="en-US" dirty="0"/>
              <a:t>Drivers License Reinstatement</a:t>
            </a:r>
          </a:p>
          <a:p>
            <a:r>
              <a:rPr lang="en-US" dirty="0"/>
              <a:t>He Got Up</a:t>
            </a:r>
          </a:p>
        </p:txBody>
      </p:sp>
    </p:spTree>
    <p:extLst>
      <p:ext uri="{BB962C8B-B14F-4D97-AF65-F5344CB8AC3E}">
        <p14:creationId xmlns:p14="http://schemas.microsoft.com/office/powerpoint/2010/main" val="7923237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48922"/>
            <a:ext cx="8358188" cy="794077"/>
          </a:xfrm>
        </p:spPr>
        <p:txBody>
          <a:bodyPr>
            <a:noAutofit/>
          </a:bodyPr>
          <a:lstStyle/>
          <a:p>
            <a:pPr algn="ctr"/>
            <a:r>
              <a:rPr lang="en-US" sz="3000" dirty="0">
                <a:effectLst/>
              </a:rPr>
              <a:t>Operation Greenlight </a:t>
            </a:r>
            <a:br>
              <a:rPr lang="en-US" sz="3000" dirty="0">
                <a:effectLst/>
              </a:rPr>
            </a:br>
            <a:r>
              <a:rPr lang="en-US" sz="3000" dirty="0">
                <a:effectLst/>
              </a:rPr>
              <a:t>May 5, 2015</a:t>
            </a:r>
          </a:p>
        </p:txBody>
      </p:sp>
      <p:sp>
        <p:nvSpPr>
          <p:cNvPr id="3" name="Content Placeholder 2"/>
          <p:cNvSpPr>
            <a:spLocks noGrp="1"/>
          </p:cNvSpPr>
          <p:nvPr>
            <p:ph type="body" idx="1"/>
          </p:nvPr>
        </p:nvSpPr>
        <p:spPr/>
        <p:txBody>
          <a:bodyPr numCol="2"/>
          <a:lstStyle/>
          <a:p>
            <a:pPr>
              <a:spcBef>
                <a:spcPts val="0"/>
              </a:spcBef>
              <a:tabLst>
                <a:tab pos="0" algn="l"/>
              </a:tabLst>
            </a:pPr>
            <a:r>
              <a:rPr lang="en-US" sz="2000" u="sng" dirty="0"/>
              <a:t>What was event</a:t>
            </a:r>
            <a:r>
              <a:rPr lang="en-US" sz="2000" dirty="0"/>
              <a:t>:</a:t>
            </a:r>
          </a:p>
          <a:p>
            <a:pPr>
              <a:spcBef>
                <a:spcPts val="0"/>
              </a:spcBef>
              <a:tabLst>
                <a:tab pos="0" algn="l"/>
                <a:tab pos="3773488" algn="l"/>
                <a:tab pos="3830638" algn="l"/>
                <a:tab pos="3887788" algn="l"/>
              </a:tabLst>
            </a:pPr>
            <a:r>
              <a:rPr lang="en-US" sz="2000" dirty="0"/>
              <a:t>Statewide initiative to boost collections</a:t>
            </a:r>
          </a:p>
          <a:p>
            <a:pPr>
              <a:spcBef>
                <a:spcPts val="0"/>
              </a:spcBef>
              <a:tabLst>
                <a:tab pos="0" algn="l"/>
              </a:tabLst>
            </a:pPr>
            <a:r>
              <a:rPr lang="en-US" sz="2000" dirty="0"/>
              <a:t>Waive 40% collections agency fee</a:t>
            </a:r>
          </a:p>
          <a:p>
            <a:pPr>
              <a:spcBef>
                <a:spcPts val="0"/>
              </a:spcBef>
              <a:tabLst>
                <a:tab pos="0" algn="l"/>
              </a:tabLst>
            </a:pPr>
            <a:endParaRPr lang="en-US" sz="2000" dirty="0"/>
          </a:p>
          <a:p>
            <a:pPr>
              <a:spcBef>
                <a:spcPts val="0"/>
              </a:spcBef>
              <a:tabLst>
                <a:tab pos="0" algn="l"/>
              </a:tabLst>
            </a:pPr>
            <a:endParaRPr lang="en-US" sz="2000" dirty="0"/>
          </a:p>
          <a:p>
            <a:pPr>
              <a:spcBef>
                <a:spcPts val="0"/>
              </a:spcBef>
              <a:tabLst>
                <a:tab pos="0" algn="l"/>
                <a:tab pos="3368675" algn="l"/>
                <a:tab pos="3714750" algn="l"/>
              </a:tabLst>
            </a:pPr>
            <a:endParaRPr lang="en-US" sz="2000" dirty="0"/>
          </a:p>
          <a:p>
            <a:pPr>
              <a:spcBef>
                <a:spcPts val="0"/>
              </a:spcBef>
              <a:tabLst>
                <a:tab pos="0" algn="l"/>
              </a:tabLst>
            </a:pPr>
            <a:endParaRPr lang="en-US" sz="2000" dirty="0"/>
          </a:p>
          <a:p>
            <a:pPr>
              <a:spcBef>
                <a:spcPts val="0"/>
              </a:spcBef>
              <a:tabLst>
                <a:tab pos="0" algn="l"/>
              </a:tabLst>
            </a:pPr>
            <a:r>
              <a:rPr lang="en-US" sz="2000" u="sng" dirty="0"/>
              <a:t>What worked well</a:t>
            </a:r>
            <a:r>
              <a:rPr lang="en-US" sz="2000" dirty="0"/>
              <a:t>:</a:t>
            </a:r>
          </a:p>
          <a:p>
            <a:pPr>
              <a:spcBef>
                <a:spcPts val="0"/>
              </a:spcBef>
              <a:tabLst>
                <a:tab pos="0" algn="l"/>
              </a:tabLst>
            </a:pPr>
            <a:r>
              <a:rPr lang="en-US" sz="2000" dirty="0"/>
              <a:t>Planning </a:t>
            </a:r>
          </a:p>
          <a:p>
            <a:pPr>
              <a:spcBef>
                <a:spcPts val="0"/>
              </a:spcBef>
              <a:tabLst>
                <a:tab pos="0" algn="l"/>
              </a:tabLst>
            </a:pPr>
            <a:r>
              <a:rPr lang="en-US" sz="2000" dirty="0"/>
              <a:t>Triage</a:t>
            </a:r>
          </a:p>
          <a:p>
            <a:pPr>
              <a:spcBef>
                <a:spcPts val="0"/>
              </a:spcBef>
              <a:tabLst>
                <a:tab pos="0" algn="l"/>
              </a:tabLst>
            </a:pPr>
            <a:endParaRPr lang="en-US" sz="2000" dirty="0"/>
          </a:p>
          <a:p>
            <a:pPr>
              <a:spcBef>
                <a:spcPts val="0"/>
              </a:spcBef>
              <a:tabLst>
                <a:tab pos="0" algn="l"/>
              </a:tabLst>
            </a:pPr>
            <a:endParaRPr lang="en-US" sz="2000" u="sng" dirty="0"/>
          </a:p>
          <a:p>
            <a:pPr>
              <a:spcBef>
                <a:spcPts val="0"/>
              </a:spcBef>
              <a:tabLst>
                <a:tab pos="0" algn="l"/>
              </a:tabLst>
            </a:pPr>
            <a:endParaRPr lang="en-US" sz="2000" u="sng" dirty="0"/>
          </a:p>
          <a:p>
            <a:pPr marL="144672">
              <a:spcBef>
                <a:spcPts val="0"/>
              </a:spcBef>
            </a:pPr>
            <a:endParaRPr lang="en-US" sz="2000" u="sng" dirty="0"/>
          </a:p>
          <a:p>
            <a:pPr marL="230188">
              <a:spcBef>
                <a:spcPts val="0"/>
              </a:spcBef>
            </a:pPr>
            <a:r>
              <a:rPr lang="en-US" sz="2000" u="sng" dirty="0"/>
              <a:t>Results</a:t>
            </a:r>
            <a:r>
              <a:rPr lang="en-US" sz="2000" dirty="0"/>
              <a:t>: </a:t>
            </a:r>
          </a:p>
          <a:p>
            <a:pPr marL="230188">
              <a:spcBef>
                <a:spcPts val="0"/>
              </a:spcBef>
            </a:pPr>
            <a:r>
              <a:rPr lang="en-US" sz="2000" dirty="0"/>
              <a:t>Collected over $500k</a:t>
            </a:r>
          </a:p>
          <a:p>
            <a:pPr marL="230188">
              <a:spcBef>
                <a:spcPts val="0"/>
              </a:spcBef>
            </a:pPr>
            <a:r>
              <a:rPr lang="en-US" sz="2000" dirty="0"/>
              <a:t>1574 cases paid in full</a:t>
            </a:r>
          </a:p>
          <a:p>
            <a:pPr marL="230188">
              <a:spcBef>
                <a:spcPts val="0"/>
              </a:spcBef>
            </a:pPr>
            <a:r>
              <a:rPr lang="en-US" sz="2000" dirty="0"/>
              <a:t>200 drivers license’s reinstated in our office</a:t>
            </a:r>
          </a:p>
          <a:p>
            <a:pPr marL="230188">
              <a:spcBef>
                <a:spcPts val="0"/>
              </a:spcBef>
            </a:pPr>
            <a:r>
              <a:rPr lang="en-US" sz="2000" dirty="0"/>
              <a:t>700 drivers license’s eligible for reinstate</a:t>
            </a:r>
          </a:p>
          <a:p>
            <a:pPr marL="230188">
              <a:spcBef>
                <a:spcPts val="0"/>
              </a:spcBef>
            </a:pPr>
            <a:endParaRPr lang="en-US" sz="2000" dirty="0"/>
          </a:p>
          <a:p>
            <a:pPr marL="230188">
              <a:spcBef>
                <a:spcPts val="0"/>
              </a:spcBef>
            </a:pPr>
            <a:r>
              <a:rPr lang="en-US" sz="2000" u="sng" dirty="0"/>
              <a:t>Clerk costs</a:t>
            </a:r>
            <a:r>
              <a:rPr lang="en-US" sz="2000" dirty="0"/>
              <a:t>:</a:t>
            </a:r>
          </a:p>
          <a:p>
            <a:pPr marL="230188">
              <a:spcBef>
                <a:spcPts val="0"/>
              </a:spcBef>
            </a:pPr>
            <a:r>
              <a:rPr lang="en-US" sz="2000" dirty="0"/>
              <a:t>Overtime for staff - $7,586.95</a:t>
            </a:r>
          </a:p>
          <a:p>
            <a:pPr marL="230188">
              <a:spcBef>
                <a:spcPts val="0"/>
              </a:spcBef>
            </a:pPr>
            <a:r>
              <a:rPr lang="en-US" sz="2000" dirty="0"/>
              <a:t>Marketing - $3,663.16</a:t>
            </a:r>
          </a:p>
        </p:txBody>
      </p:sp>
    </p:spTree>
    <p:extLst>
      <p:ext uri="{BB962C8B-B14F-4D97-AF65-F5344CB8AC3E}">
        <p14:creationId xmlns:p14="http://schemas.microsoft.com/office/powerpoint/2010/main" val="1894144749"/>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53810"/>
            <a:ext cx="8358188" cy="789190"/>
          </a:xfrm>
        </p:spPr>
        <p:txBody>
          <a:bodyPr>
            <a:noAutofit/>
          </a:bodyPr>
          <a:lstStyle/>
          <a:p>
            <a:pPr algn="ctr"/>
            <a:r>
              <a:rPr lang="en-US" sz="3000" dirty="0">
                <a:effectLst/>
              </a:rPr>
              <a:t>Driver’s License Reinstatement</a:t>
            </a:r>
            <a:br>
              <a:rPr lang="en-US" sz="3000" dirty="0">
                <a:effectLst/>
              </a:rPr>
            </a:br>
            <a:r>
              <a:rPr lang="en-US" sz="3000" dirty="0">
                <a:effectLst/>
              </a:rPr>
              <a:t>January 22, 2016</a:t>
            </a:r>
          </a:p>
        </p:txBody>
      </p:sp>
      <p:sp>
        <p:nvSpPr>
          <p:cNvPr id="3" name="Content Placeholder 2"/>
          <p:cNvSpPr>
            <a:spLocks noGrp="1"/>
          </p:cNvSpPr>
          <p:nvPr>
            <p:ph type="body" idx="1"/>
          </p:nvPr>
        </p:nvSpPr>
        <p:spPr/>
        <p:txBody>
          <a:bodyPr/>
          <a:lstStyle/>
          <a:p>
            <a:pPr marL="0" lvl="1">
              <a:spcBef>
                <a:spcPts val="0"/>
              </a:spcBef>
              <a:buNone/>
            </a:pPr>
            <a:r>
              <a:rPr lang="en-US" sz="2000" u="sng" dirty="0"/>
              <a:t>What was event</a:t>
            </a:r>
            <a:r>
              <a:rPr lang="en-US" sz="2000" dirty="0"/>
              <a:t>:</a:t>
            </a:r>
          </a:p>
          <a:p>
            <a:pPr marL="0" lvl="1">
              <a:spcBef>
                <a:spcPts val="0"/>
              </a:spcBef>
            </a:pPr>
            <a:r>
              <a:rPr lang="en-US" sz="2000" dirty="0"/>
              <a:t>Education to community on how to obtain a valid DL</a:t>
            </a:r>
          </a:p>
          <a:p>
            <a:pPr marL="0" lvl="1">
              <a:spcBef>
                <a:spcPts val="0"/>
              </a:spcBef>
            </a:pPr>
            <a:r>
              <a:rPr lang="en-US" sz="2000" dirty="0"/>
              <a:t>Collaboration with Senator Geraldine Thompson’s office</a:t>
            </a:r>
          </a:p>
          <a:p>
            <a:pPr marL="0" lvl="1">
              <a:spcBef>
                <a:spcPts val="0"/>
              </a:spcBef>
            </a:pPr>
            <a:r>
              <a:rPr lang="en-US" sz="2000" dirty="0"/>
              <a:t>Target community within her senate district</a:t>
            </a:r>
          </a:p>
          <a:p>
            <a:pPr marL="0" lvl="1">
              <a:spcBef>
                <a:spcPts val="0"/>
              </a:spcBef>
            </a:pPr>
            <a:r>
              <a:rPr lang="en-US" sz="2000" dirty="0"/>
              <a:t>Payment plan and reinstatement of drivers license</a:t>
            </a:r>
          </a:p>
          <a:p>
            <a:pPr marL="0" lvl="1">
              <a:spcBef>
                <a:spcPts val="0"/>
              </a:spcBef>
              <a:buNone/>
            </a:pPr>
            <a:endParaRPr lang="en-US" sz="2000" dirty="0"/>
          </a:p>
          <a:p>
            <a:pPr marL="0" lvl="1">
              <a:spcBef>
                <a:spcPts val="0"/>
              </a:spcBef>
              <a:buNone/>
            </a:pPr>
            <a:r>
              <a:rPr lang="en-US" sz="2000" u="sng" dirty="0"/>
              <a:t>What worked well</a:t>
            </a:r>
            <a:r>
              <a:rPr lang="en-US" sz="2000" dirty="0"/>
              <a:t>:</a:t>
            </a:r>
          </a:p>
          <a:p>
            <a:pPr marL="0" lvl="1">
              <a:spcBef>
                <a:spcPts val="0"/>
              </a:spcBef>
            </a:pPr>
            <a:r>
              <a:rPr lang="en-US" sz="2000" dirty="0"/>
              <a:t>Pre-registering and pre-screening of customers</a:t>
            </a:r>
          </a:p>
          <a:p>
            <a:pPr marL="0" lvl="1">
              <a:spcBef>
                <a:spcPts val="0"/>
              </a:spcBef>
            </a:pPr>
            <a:r>
              <a:rPr lang="en-US" sz="2000" dirty="0"/>
              <a:t>Planning </a:t>
            </a:r>
          </a:p>
          <a:p>
            <a:pPr marL="0" lvl="1">
              <a:spcBef>
                <a:spcPts val="0"/>
              </a:spcBef>
            </a:pPr>
            <a:r>
              <a:rPr lang="en-US" sz="2000" dirty="0"/>
              <a:t>Appointments</a:t>
            </a:r>
          </a:p>
          <a:p>
            <a:pPr marL="0" lvl="1">
              <a:spcBef>
                <a:spcPts val="0"/>
              </a:spcBef>
            </a:pPr>
            <a:r>
              <a:rPr lang="en-US" sz="2000" dirty="0"/>
              <a:t>Staffing</a:t>
            </a:r>
          </a:p>
          <a:p>
            <a:pPr marL="0" lvl="1">
              <a:spcBef>
                <a:spcPts val="0"/>
              </a:spcBef>
            </a:pPr>
            <a:endParaRPr lang="en-US" sz="2000" dirty="0"/>
          </a:p>
        </p:txBody>
      </p:sp>
    </p:spTree>
    <p:extLst>
      <p:ext uri="{BB962C8B-B14F-4D97-AF65-F5344CB8AC3E}">
        <p14:creationId xmlns:p14="http://schemas.microsoft.com/office/powerpoint/2010/main" val="3613297910"/>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81000" y="1371601"/>
            <a:ext cx="8305800" cy="4343400"/>
          </a:xfrm>
        </p:spPr>
        <p:txBody>
          <a:bodyPr/>
          <a:lstStyle/>
          <a:p>
            <a:pPr marL="0" lvl="1">
              <a:spcBef>
                <a:spcPts val="0"/>
              </a:spcBef>
              <a:buNone/>
            </a:pPr>
            <a:r>
              <a:rPr lang="en-US" sz="2000" u="sng" dirty="0"/>
              <a:t>Results</a:t>
            </a:r>
            <a:r>
              <a:rPr lang="en-US" sz="2000" dirty="0"/>
              <a:t>:</a:t>
            </a:r>
          </a:p>
          <a:p>
            <a:pPr marL="0" lvl="1">
              <a:spcBef>
                <a:spcPts val="0"/>
              </a:spcBef>
            </a:pPr>
            <a:r>
              <a:rPr lang="en-US" sz="2000" dirty="0"/>
              <a:t>1220 applications screened</a:t>
            </a:r>
          </a:p>
          <a:p>
            <a:pPr marL="0" lvl="1">
              <a:spcBef>
                <a:spcPts val="0"/>
              </a:spcBef>
            </a:pPr>
            <a:r>
              <a:rPr lang="en-US" sz="2000" dirty="0"/>
              <a:t>470 appointments scheduled</a:t>
            </a:r>
          </a:p>
          <a:p>
            <a:pPr marL="0" lvl="1">
              <a:spcBef>
                <a:spcPts val="0"/>
              </a:spcBef>
            </a:pPr>
            <a:r>
              <a:rPr lang="en-US" sz="2000" dirty="0"/>
              <a:t>$40k collected in fees </a:t>
            </a:r>
          </a:p>
          <a:p>
            <a:pPr marL="0" lvl="1">
              <a:spcBef>
                <a:spcPts val="0"/>
              </a:spcBef>
            </a:pPr>
            <a:r>
              <a:rPr lang="en-US" sz="2000" dirty="0"/>
              <a:t>$60 average monthly payment</a:t>
            </a:r>
          </a:p>
          <a:p>
            <a:pPr marL="0" lvl="1">
              <a:spcBef>
                <a:spcPts val="0"/>
              </a:spcBef>
            </a:pPr>
            <a:r>
              <a:rPr lang="en-US" sz="2000" dirty="0"/>
              <a:t>86 Drivers License’s reinstated</a:t>
            </a:r>
          </a:p>
          <a:p>
            <a:pPr marL="0" lvl="1">
              <a:spcBef>
                <a:spcPts val="0"/>
              </a:spcBef>
            </a:pPr>
            <a:r>
              <a:rPr lang="en-US" sz="2000" dirty="0"/>
              <a:t>267 Drivers License’s cleared</a:t>
            </a:r>
          </a:p>
          <a:p>
            <a:pPr marL="0" lvl="1">
              <a:spcBef>
                <a:spcPts val="0"/>
              </a:spcBef>
            </a:pPr>
            <a:endParaRPr lang="en-US" sz="2000" dirty="0"/>
          </a:p>
          <a:p>
            <a:pPr marL="0" lvl="1">
              <a:spcBef>
                <a:spcPts val="0"/>
              </a:spcBef>
              <a:buNone/>
            </a:pPr>
            <a:r>
              <a:rPr lang="en-US" sz="2000" u="sng" dirty="0"/>
              <a:t>Opportunities</a:t>
            </a:r>
            <a:r>
              <a:rPr lang="en-US" sz="2000" dirty="0"/>
              <a:t>:</a:t>
            </a:r>
          </a:p>
          <a:p>
            <a:pPr marL="0" lvl="1">
              <a:spcBef>
                <a:spcPts val="0"/>
              </a:spcBef>
            </a:pPr>
            <a:r>
              <a:rPr lang="en-US" sz="2000" dirty="0"/>
              <a:t>Labor costs - $20k</a:t>
            </a:r>
          </a:p>
          <a:p>
            <a:pPr marL="0" lvl="1">
              <a:spcBef>
                <a:spcPts val="0"/>
              </a:spcBef>
            </a:pPr>
            <a:r>
              <a:rPr lang="en-US" sz="2000" dirty="0"/>
              <a:t>Planning </a:t>
            </a:r>
          </a:p>
          <a:p>
            <a:pPr marL="0" lvl="1">
              <a:spcBef>
                <a:spcPts val="0"/>
              </a:spcBef>
            </a:pPr>
            <a:r>
              <a:rPr lang="en-US" sz="2000" dirty="0"/>
              <a:t>Better communication</a:t>
            </a:r>
          </a:p>
        </p:txBody>
      </p:sp>
      <p:sp>
        <p:nvSpPr>
          <p:cNvPr id="6" name="Title 1">
            <a:extLst>
              <a:ext uri="{FF2B5EF4-FFF2-40B4-BE49-F238E27FC236}">
                <a16:creationId xmlns:a16="http://schemas.microsoft.com/office/drawing/2014/main" id="{BB65F471-15F2-4461-9C79-AF5B010E25B6}"/>
              </a:ext>
            </a:extLst>
          </p:cNvPr>
          <p:cNvSpPr>
            <a:spLocks noGrp="1"/>
          </p:cNvSpPr>
          <p:nvPr>
            <p:ph type="title"/>
          </p:nvPr>
        </p:nvSpPr>
        <p:spPr>
          <a:xfrm>
            <a:off x="411480" y="353810"/>
            <a:ext cx="8358188" cy="789190"/>
          </a:xfrm>
        </p:spPr>
        <p:txBody>
          <a:bodyPr>
            <a:noAutofit/>
          </a:bodyPr>
          <a:lstStyle/>
          <a:p>
            <a:pPr algn="ctr"/>
            <a:r>
              <a:rPr lang="en-US" sz="3000" dirty="0">
                <a:effectLst/>
              </a:rPr>
              <a:t>Driver’s License Reinstatement</a:t>
            </a:r>
            <a:br>
              <a:rPr lang="en-US" sz="3000" dirty="0">
                <a:effectLst/>
              </a:rPr>
            </a:br>
            <a:r>
              <a:rPr lang="en-US" sz="3000" dirty="0">
                <a:effectLst/>
              </a:rPr>
              <a:t>January 22, 2016</a:t>
            </a:r>
          </a:p>
        </p:txBody>
      </p:sp>
    </p:spTree>
    <p:extLst>
      <p:ext uri="{BB962C8B-B14F-4D97-AF65-F5344CB8AC3E}">
        <p14:creationId xmlns:p14="http://schemas.microsoft.com/office/powerpoint/2010/main" val="3540451998"/>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FEBC9A-D723-4F18-A521-B3478DB72C9F}"/>
              </a:ext>
            </a:extLst>
          </p:cNvPr>
          <p:cNvSpPr>
            <a:spLocks noGrp="1"/>
          </p:cNvSpPr>
          <p:nvPr>
            <p:ph type="title"/>
          </p:nvPr>
        </p:nvSpPr>
        <p:spPr>
          <a:xfrm>
            <a:off x="411480" y="327586"/>
            <a:ext cx="8358188" cy="831890"/>
          </a:xfrm>
        </p:spPr>
        <p:txBody>
          <a:bodyPr>
            <a:noAutofit/>
          </a:bodyPr>
          <a:lstStyle/>
          <a:p>
            <a:r>
              <a:rPr lang="en-US" sz="3000" dirty="0">
                <a:effectLst/>
              </a:rPr>
              <a:t>He Got Up</a:t>
            </a:r>
            <a:br>
              <a:rPr lang="en-US" sz="3000" dirty="0">
                <a:effectLst/>
              </a:rPr>
            </a:br>
            <a:r>
              <a:rPr lang="en-US" sz="3000" dirty="0">
                <a:effectLst/>
              </a:rPr>
              <a:t>April 9, 2017</a:t>
            </a:r>
          </a:p>
        </p:txBody>
      </p:sp>
      <p:sp>
        <p:nvSpPr>
          <p:cNvPr id="7" name="Content Placeholder 6">
            <a:extLst>
              <a:ext uri="{FF2B5EF4-FFF2-40B4-BE49-F238E27FC236}">
                <a16:creationId xmlns:a16="http://schemas.microsoft.com/office/drawing/2014/main" id="{0CC2EA3F-ABB6-4E44-8659-5897526892F8}"/>
              </a:ext>
            </a:extLst>
          </p:cNvPr>
          <p:cNvSpPr>
            <a:spLocks noGrp="1"/>
          </p:cNvSpPr>
          <p:nvPr>
            <p:ph type="body" idx="1"/>
          </p:nvPr>
        </p:nvSpPr>
        <p:spPr/>
        <p:txBody>
          <a:bodyPr/>
          <a:lstStyle/>
          <a:p>
            <a:pPr marL="0" lvl="1">
              <a:spcBef>
                <a:spcPts val="0"/>
              </a:spcBef>
              <a:buNone/>
            </a:pPr>
            <a:r>
              <a:rPr lang="en-US" sz="2000" u="sng" dirty="0"/>
              <a:t>What was event</a:t>
            </a:r>
            <a:r>
              <a:rPr lang="en-US" sz="2000" dirty="0"/>
              <a:t>:</a:t>
            </a:r>
          </a:p>
          <a:p>
            <a:pPr marL="0" lvl="1">
              <a:spcBef>
                <a:spcPts val="0"/>
              </a:spcBef>
            </a:pPr>
            <a:r>
              <a:rPr lang="en-US" sz="2000" dirty="0"/>
              <a:t>Education to community on how to obtain a valid DL</a:t>
            </a:r>
          </a:p>
          <a:p>
            <a:pPr marL="0" lvl="1">
              <a:spcBef>
                <a:spcPts val="0"/>
              </a:spcBef>
            </a:pPr>
            <a:r>
              <a:rPr lang="en-US" sz="2000" dirty="0"/>
              <a:t>Collaboration with other community partners</a:t>
            </a:r>
          </a:p>
          <a:p>
            <a:pPr marL="0" lvl="1">
              <a:spcBef>
                <a:spcPts val="0"/>
              </a:spcBef>
            </a:pPr>
            <a:r>
              <a:rPr lang="en-US" sz="2000" dirty="0"/>
              <a:t>Target homeless / need second chance population</a:t>
            </a:r>
          </a:p>
          <a:p>
            <a:pPr marL="0" lvl="1">
              <a:spcBef>
                <a:spcPts val="0"/>
              </a:spcBef>
            </a:pPr>
            <a:r>
              <a:rPr lang="en-US" sz="2000" dirty="0"/>
              <a:t>Payment plan and reinstatement of drivers license info</a:t>
            </a:r>
          </a:p>
          <a:p>
            <a:pPr marL="0" lvl="1">
              <a:spcBef>
                <a:spcPts val="0"/>
              </a:spcBef>
              <a:buNone/>
            </a:pPr>
            <a:endParaRPr lang="en-US" sz="2000" dirty="0"/>
          </a:p>
          <a:p>
            <a:pPr marL="0" lvl="1">
              <a:spcBef>
                <a:spcPts val="0"/>
              </a:spcBef>
              <a:buNone/>
            </a:pPr>
            <a:r>
              <a:rPr lang="en-US" sz="2000" u="sng" dirty="0"/>
              <a:t>What worked well</a:t>
            </a:r>
            <a:r>
              <a:rPr lang="en-US" sz="2000" dirty="0"/>
              <a:t>:</a:t>
            </a:r>
          </a:p>
          <a:p>
            <a:pPr marL="0" lvl="1">
              <a:spcBef>
                <a:spcPts val="0"/>
              </a:spcBef>
            </a:pPr>
            <a:r>
              <a:rPr lang="en-US" sz="2000" dirty="0"/>
              <a:t>Pre-registering and pre-screening of customers</a:t>
            </a:r>
          </a:p>
          <a:p>
            <a:pPr marL="0" lvl="1">
              <a:spcBef>
                <a:spcPts val="0"/>
              </a:spcBef>
            </a:pPr>
            <a:r>
              <a:rPr lang="en-US" sz="2000" dirty="0"/>
              <a:t>Planning </a:t>
            </a:r>
          </a:p>
          <a:p>
            <a:pPr marL="0" lvl="1">
              <a:spcBef>
                <a:spcPts val="0"/>
              </a:spcBef>
            </a:pPr>
            <a:r>
              <a:rPr lang="en-US" sz="2000" dirty="0"/>
              <a:t>Input from the beginning</a:t>
            </a:r>
          </a:p>
          <a:p>
            <a:pPr marL="0" lvl="1">
              <a:spcBef>
                <a:spcPts val="0"/>
              </a:spcBef>
            </a:pPr>
            <a:r>
              <a:rPr lang="en-US" sz="2000" dirty="0"/>
              <a:t>Staffing</a:t>
            </a:r>
          </a:p>
        </p:txBody>
      </p:sp>
    </p:spTree>
    <p:extLst>
      <p:ext uri="{BB962C8B-B14F-4D97-AF65-F5344CB8AC3E}">
        <p14:creationId xmlns:p14="http://schemas.microsoft.com/office/powerpoint/2010/main" val="622463487"/>
      </p:ext>
    </p:extLst>
  </p:cSld>
  <p:clrMapOvr>
    <a:masterClrMapping/>
  </p:clrMapOvr>
  <p:transition>
    <p:wipe/>
  </p:transition>
</p:sld>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_rels/theme5.xml.rels><?xml version="1.0" encoding="UTF-8" standalone="yes"?>
<Relationships xmlns="http://schemas.openxmlformats.org/package/2006/relationships"><Relationship Id="rId1" Type="http://schemas.openxmlformats.org/officeDocument/2006/relationships/image" Target="../media/image2.png"/></Relationships>
</file>

<file path=ppt/theme/_rels/theme6.xml.rels><?xml version="1.0" encoding="UTF-8" standalone="yes"?>
<Relationships xmlns="http://schemas.openxmlformats.org/package/2006/relationships"><Relationship Id="rId1" Type="http://schemas.openxmlformats.org/officeDocument/2006/relationships/image" Target="../media/image2.png"/></Relationships>
</file>

<file path=ppt/theme/_rels/theme7.xml.rels><?xml version="1.0" encoding="UTF-8" standalone="yes"?>
<Relationships xmlns="http://schemas.openxmlformats.org/package/2006/relationships"><Relationship Id="rId1" Type="http://schemas.openxmlformats.org/officeDocument/2006/relationships/image" Target="../media/image2.png"/></Relationships>
</file>

<file path=ppt/theme/_rels/theme8.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BG1" id="{016775D6-BB03-4006-979F-16E714F91E65}" vid="{31266C5F-74FC-41DB-A69F-8AD57C52F5A2}"/>
    </a:ext>
  </a:extLst>
</a:theme>
</file>

<file path=ppt/theme/theme4.xml><?xml version="1.0" encoding="utf-8"?>
<a:theme xmlns:a="http://schemas.openxmlformats.org/drawingml/2006/main" name="CCOC BG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OC BG2" id="{3D0678F8-B67C-40DA-8D3F-090CAE523206}" vid="{B008EDA6-3D12-4996-B4F8-FFB79879297F}"/>
    </a:ext>
  </a:extLst>
</a:theme>
</file>

<file path=ppt/theme/theme5.xml><?xml version="1.0" encoding="utf-8"?>
<a:theme xmlns:a="http://schemas.openxmlformats.org/drawingml/2006/main" name="1_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BG1" id="{215E1A7F-CDCF-4911-9BF4-FF12FE891074}" vid="{80B2C2AE-D15A-4BBF-A631-071C1B304B21}"/>
    </a:ext>
  </a:extLst>
</a:theme>
</file>

<file path=ppt/theme/theme6.xml><?xml version="1.0" encoding="utf-8"?>
<a:theme xmlns:a="http://schemas.openxmlformats.org/drawingml/2006/main" name="2_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BG1" id="{215E1A7F-CDCF-4911-9BF4-FF12FE891074}" vid="{80B2C2AE-D15A-4BBF-A631-071C1B304B21}"/>
    </a:ext>
  </a:extLst>
</a:theme>
</file>

<file path=ppt/theme/theme7.xml><?xml version="1.0" encoding="utf-8"?>
<a:theme xmlns:a="http://schemas.openxmlformats.org/drawingml/2006/main" name="3_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BG1" id="{BDC34230-BBEB-42F1-B0AF-1C3977B380B7}" vid="{B98B53C9-145E-4B87-BFCA-C1B2FACA1200}"/>
    </a:ext>
  </a:extLst>
</a:theme>
</file>

<file path=ppt/theme/theme8.xml><?xml version="1.0" encoding="utf-8"?>
<a:theme xmlns:a="http://schemas.openxmlformats.org/drawingml/2006/main" name="4_CCOC BG1">
  <a:themeElements>
    <a:clrScheme name="Custom 1">
      <a:dk1>
        <a:srgbClr val="090E74"/>
      </a:dk1>
      <a:lt1>
        <a:srgbClr val="FFFFFF"/>
      </a:lt1>
      <a:dk2>
        <a:srgbClr val="090E74"/>
      </a:dk2>
      <a:lt2>
        <a:srgbClr val="FFFFFF"/>
      </a:lt2>
      <a:accent1>
        <a:srgbClr val="0365C0"/>
      </a:accent1>
      <a:accent2>
        <a:srgbClr val="00882B"/>
      </a:accent2>
      <a:accent3>
        <a:srgbClr val="DCBD23"/>
      </a:accent3>
      <a:accent4>
        <a:srgbClr val="DE6A10"/>
      </a:accent4>
      <a:accent5>
        <a:srgbClr val="C82506"/>
      </a:accent5>
      <a:accent6>
        <a:srgbClr val="773F9B"/>
      </a:accent6>
      <a:hlink>
        <a:srgbClr val="C00000"/>
      </a:hlink>
      <a:folHlink>
        <a:srgbClr val="FF000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COC BG1" id="{016775D6-BB03-4006-979F-16E714F91E65}" vid="{31266C5F-74FC-41DB-A69F-8AD57C52F5A2}"/>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CCOC BG1</Template>
  <TotalTime>0</TotalTime>
  <Words>1185</Words>
  <Application>Microsoft Office PowerPoint</Application>
  <PresentationFormat>On-screen Show (4:3)</PresentationFormat>
  <Paragraphs>275</Paragraphs>
  <Slides>37</Slides>
  <Notes>0</Notes>
  <HiddenSlides>0</HiddenSlides>
  <MMClips>1</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37</vt:i4>
      </vt:variant>
    </vt:vector>
  </HeadingPairs>
  <TitlesOfParts>
    <vt:vector size="49" baseType="lpstr">
      <vt:lpstr>Arial</vt:lpstr>
      <vt:lpstr>Calibri</vt:lpstr>
      <vt:lpstr>Calibri Light</vt:lpstr>
      <vt:lpstr>Helvetica Light</vt:lpstr>
      <vt:lpstr>1_Custom Design</vt:lpstr>
      <vt:lpstr>Custom Design</vt:lpstr>
      <vt:lpstr>CCOC BG1</vt:lpstr>
      <vt:lpstr>CCOC BG2</vt:lpstr>
      <vt:lpstr>1_CCOC BG1</vt:lpstr>
      <vt:lpstr>2_CCOC BG1</vt:lpstr>
      <vt:lpstr>3_CCOC BG1</vt:lpstr>
      <vt:lpstr>4_CCOC BG1</vt:lpstr>
      <vt:lpstr>Mission Possible: Optimizing Compliance Tools</vt:lpstr>
      <vt:lpstr>Mission Possible: Optimizing Compliance Tools</vt:lpstr>
      <vt:lpstr>What is Possible? Challenge for Compliance Improvements</vt:lpstr>
      <vt:lpstr>What is Possible? Challenge for Compliance Improvements</vt:lpstr>
      <vt:lpstr>Orange County Clerk of Court Community Outreach Events</vt:lpstr>
      <vt:lpstr>Operation Greenlight  May 5, 2015</vt:lpstr>
      <vt:lpstr>Driver’s License Reinstatement January 22, 2016</vt:lpstr>
      <vt:lpstr>Driver’s License Reinstatement January 22, 2016</vt:lpstr>
      <vt:lpstr>He Got Up April 9, 2017</vt:lpstr>
      <vt:lpstr>He Got Up April 9, 2017</vt:lpstr>
      <vt:lpstr>Questions?</vt:lpstr>
      <vt:lpstr>What is Possible? Challenge for Compliance Improvements</vt:lpstr>
      <vt:lpstr>Pinellas County Start Smart Collection Event</vt:lpstr>
      <vt:lpstr>Preparations</vt:lpstr>
      <vt:lpstr>Promotion</vt:lpstr>
      <vt:lpstr>Developing the Strategy </vt:lpstr>
      <vt:lpstr>The Event</vt:lpstr>
      <vt:lpstr>The Results</vt:lpstr>
      <vt:lpstr>What did we learn?</vt:lpstr>
      <vt:lpstr>Questions?</vt:lpstr>
      <vt:lpstr>What is Possible? Challenge for Compliance Improvements</vt:lpstr>
      <vt:lpstr>Spring Into Savings Events </vt:lpstr>
      <vt:lpstr>Event History</vt:lpstr>
      <vt:lpstr>Event Dates</vt:lpstr>
      <vt:lpstr>How We Got the Word Out</vt:lpstr>
      <vt:lpstr>How Successful We Were</vt:lpstr>
      <vt:lpstr>How It Effected Collections</vt:lpstr>
      <vt:lpstr>What We’ve Learned</vt:lpstr>
      <vt:lpstr>Questions?</vt:lpstr>
      <vt:lpstr>What is Possible? Challenge for Compliance Improvements</vt:lpstr>
      <vt:lpstr>Alternative Community Service</vt:lpstr>
      <vt:lpstr>Automation</vt:lpstr>
      <vt:lpstr>Do Defendants comply with ACS plan?</vt:lpstr>
      <vt:lpstr>Positives/Negatives/Issues</vt:lpstr>
      <vt:lpstr>Questions?</vt:lpstr>
      <vt:lpstr>Legislative Opportunities</vt:lpstr>
      <vt:lpstr>Mission Possible: Optimizing Compliance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2017-01-06T05:16:13Z</dcterms:created>
  <dcterms:modified xsi:type="dcterms:W3CDTF">2017-11-07T12:30:09Z</dcterms:modified>
  <cp:contentStatus/>
</cp:coreProperties>
</file>